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மவேலின் வயது நூற்று முப்பத்தேழு. பின்பு அவன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ின் குமாரனாகிய ஈசாக்குடைய வம்ச வரலாறு; ஆபிரகாம் ஈசாக்கைப் பெற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ஈசாக்கு ரெபெக்காளை விவாகம்பண்ணுகிறபோது நாற்பது வயதாயிருந்தான்; இவள் பதான்அராம் என்னும் சீரியா தேசத்தானாகிய லாபானுக்குச் சகோதரியுமானவ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ஈசாக்கு ரெபெக்காளை விவாகம்பண்ணுகிறபோது நாற்பது வயதாயிருந்தான்; இவள் பதான்அராம் என்னும் சீரியா தேசத்தானாகிய லாபானுக்குச் சகோதரியுமானவ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லடியாயிருந்த தன் மனைவிக்காக ஈசாக்கு கர்த்தரை நோக்கி வேண்டுதல் செய்தான்; கர்த்தர் அவன் வேண்டுதலைக் கேட்டருளினார்; அவன் மனைவி ரெபெக்காள் கர்ப்பந்தரித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லடியாயிருந்த தன் மனைவிக்காக ஈசாக்கு கர்த்தரை நோக்கி வேண்டுதல் செய்தான்; கர்த்தர் அவன் வேண்டுதலைக் கேட்டருளினார்; அவன் மனைவி ரெபெக்காள் கர்ப்பந்தரித்த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ராளுடைய அடிமைப்பெண்ணாகிய எகிப்து தேசத்தாளான ஆகார் ஆபிரகாமுக்குப் பெற்ற குமாரனாகிய இஸ்மவேலின் வம்ச வரலாற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ரசவகாலம் பூரணமானபோது, அவள் கர்ப்பத்தில் இரட்டைப் பிள்ளைகள் இ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த்தவன் சிவந்த நிறமுள்ளவனாயும் சர்வாங்கமும் ரோம அங்கி போர்த்தவன போலவும் வெளிப்பட்டான்; அவனுக்கு ஏசா என்று பேரி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த்தவன் சிவந்த நிறமுள்ளவனாயும் சர்வாங்கமும் ரோம அங்கி போர்த்தவன போலவும் வெளிப்பட்டான்; அவனுக்கு ஏசா என்று பேரி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ன் சகோதரன் தன் கையினாலே ஏசாவின் குதிங்காலைப் பிடித்துக்கொண்டு வெளிப்பட்டான்; அவனுக்கு யாக்கோபு என்று பேரிட்டார்கள்; இவர்களை அவள் பெற்றபோது ஈசாக்கு அறுபது வயதாய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ன் சகோதரன் தன் கையினாலே ஏசாவின் குதிங்காலைப் பிடித்துக்கொண்டு வெளிப்பட்டான்; அவனுக்கு யாக்கோபு என்று பேரிட்டார்கள்; இவர்களை அவள் பெற்றபோது ஈசாக்கு அறுபது வயதாய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ள் பெரியவர்களானபோது, ஏசா வேட்டையில் வல்லவனும் வனசஞ்சாரியுமாய் இருந்தான்; யாக்கோபு குணசாலியும் கூடாரவாசியுமாய் இ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ள் பெரியவர்களானபோது, ஏசா வேட்டையில் வல்லவனும் வனசஞ்சாரியுமாய் இருந்தான்; யாக்கோபு குணசாலியும் கூடாரவாசியுமாய் இ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சா வேட்டையாடிக்கொண்டு வருகிறது ஈசாக்கினுடைய வாய்க்கு ருசிகரமாயிருந்ததினாலே ஏசாவின்மேல் பட்சமாயிருந்தான்; ரெபெக்காளோ யாக்கோபின்மேல் பட்சமாயிருந்த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்பல சந்ததிகளாய்ப் பிரிந்த இஸ்மவேலின் புத்திரருடைய நாமங்களாவன; இஸ்மவேலுடைய மூத்த மகன் நெபாயோத்; பின்பு கேதார், அத்பியேல், மிப்சா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சா வேட்டையாடிக்கொண்டு வருகிறது ஈசாக்கினுடைய வாய்க்கு ருசிகரமாயிருந்ததினாலே ஏசாவின்மேல் பட்சமாயிருந்தான்; ரெபெக்காளோ யாக்கோபின்மேல் பட்சமாயிருந்த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நாள் ஏசா வெளியிலிருந்து களைத்து வந்தபோது, யாக்கோபு கூழ் சமைத்துக்கொண்ட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ஏசா யாக்கோபை நோக்கி: அந்தச் சிவப்பான கூழிலே நான் சாப்பிடக் கொஞ்சம் தா, இளைத்திருக்கிறேன் என்றான்; இதனாலே அவனுக்கு ஏதோம் என்கிற பேர் உண்டாயிற்ற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ஏசா யாக்கோபை நோக்கி: அந்தச் சிவப்பான கூழிலே நான் சாப்பிடக் கொஞ்சம் தா, இளைத்திருக்கிறேன் என்றான்; இதனாலே அவனுக்கு ஏதோம் என்கிற பேர் உண்டாய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ாக்கோபு: உன் சேஷ்ட புத்திரபாகத்தை இன்று எனக்கு விற்றுப்போட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ஏசா: இதோ, நான் சாகப்போகிறேனே, இந்தச் சேஷ்டபுத்திரபாகம் எனக்கு என்னத்திற்கு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ாக்கோபு: இன்று எனக்கு ஆணையிட்டுக்கொடு என்றான்; அவன் யாக்கோபுக்கு ஆணையிட்டு, தன் சேஷ்ட புத்திரபாகத்தை அவனுக்கு விற்றுப்போ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ாக்கோபு: இன்று எனக்கு ஆணையிட்டுக்கொடு என்றான்; அவன் யாக்கோபுக்கு ஆணையிட்டு, தன் சேஷ்ட புத்திரபாகத்தை அவனுக்கு விற்றுப்போ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யாக்கோபு ஏசாவுக்கு அப்பத்தையும் பயற்றங்கூழையும் கொடுத்தான்; அவன் புசித்துக் குடித்து எழுந்திருந்து போய்விட்டான். இப்படி ஏசா தன் சேஷ்ட புத்திரபாகத்தை அலட்சியம்பண்ண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யாக்கோபு ஏசாவுக்கு அப்பத்தையும் பயற்றங்கூழையும் கொடுத்தான்; அவன் புசித்துக் குடித்து எழுந்திருந்து போய்விட்டான். இப்படி ஏசா தன் சேஷ்ட புத்திரபாகத்தை அலட்சியம்பண்ண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்பல சந்ததிகளாய்ப் பிரிந்த இஸ்மவேலின் புத்திரருடைய நாமங்களாவன; இஸ்மவேலுடைய மூத்த மகன் நெபாயோத்; பின்பு கேதார், அத்பியேல், மிப்சா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கேத்தூராள் என்னும் பேர் கொண்ட ஒரு ஸ்திரீயையும் விவாகம்பண்ணி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க்குச் சிம்ரானையும், யக்ஷானையும், மேதானையும், மீதியானையும், இஸ்பாக்கையும், சூவாகையும் பெற்ற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க்ஷான் சேபாவையும், தேதானையும் பெற்றான்; தேதானுடைய குமாரர் அசூரீம், லெத்தூசீம், லெயூமீம் என்பவர்கள்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ீதியானுடைய குமாரர் ஏப்பா, ஏப்பேர், ஆனோக்கு, அபீதா, எல்தாகா என்பவர்கள்; இவர்கள் எல்லாரும் கேத்தூராளின் பிள்ளை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காம் தனக்கு உண்டான யாவையும் ஈசாக்குக்குக் கொடு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ுக்கு இருந்த மறுமனையாட்டிகளின் பிள்ளைகளுக்கோ ஆபிரகாம் நன்கொடைகளைக் கொடுத்து, தான் உயிரோடிருக்கும்போதே அவர்களைத் தன் குமாரனாகிய ஈசாக்கைவிட்டுக் கிழக்கே போகக் கீழ்தேசத்துக்கு அனுப்பிவி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ுக்கு இருந்த மறுமனையாட்டிகளின் பிள்ளைகளுக்கோ ஆபிரகாம் நன்கொடைகளைக் கொடுத்து, தான் உயிரோடிருக்கும்போதே அவர்களைத் தன் குமாரனாகிய ஈசாக்கைவிட்டுக் கிழக்கே போகக் கீழ்தேசத்துக்கு அனுப்பிவிட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உயிரோடிருந்த ஆயுசு நாட்கள் நூற்று எழுபத்தைந்து வருஷ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ஆபிரகாம் நல்ல நரைவயதிலும், முதிர்ந்த பூரண ஆயுசிலும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ஆபிரகாம் நல்ல நரைவயதிலும், முதிர்ந்த பூரண ஆயுசிலும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ிஷ்மா, தூமா, மாசா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குமாரராகிய ஈசாக்கும் இஸ்மவேலும் மம்ரேக்கு எதிரே ஏத்தியனான சோகாரின் குமாரனாகிய எப்பெரோனின் நிலத்திலுள்ள மக்பேலா என்னப்பட்ட குகையிலே அவனை அடக்கம்பண்ண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குமாரராகிய ஈசாக்கும் இஸ்மவேலும் மம்ரேக்கு எதிரே ஏத்தியனான சோகாரின் குமாரனாகிய எப்பெரோனின் நிலத்திலுள்ள மக்பேலா என்னப்பட்ட குகையிலே அவனை அடக்கம்பண்ண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ிலத்தை ஏத்தின் புத்திரர் கையிலே ஆபிரகாம் வாங்கியிருந்தான்; அங்கே ஆபிரகாமும் அவன் மனைவியாகிய சாராளும் அடக்கம்பண்ணப்ப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ிலத்தை ஏத்தின் புத்திரர் கையிலே ஆபிரகாம் வாங்கியிருந்தான்; அங்கே ஆபிரகாமும் அவன் மனைவியாகிய சாராளும் அடக்கம்பண்ணப்பட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் மரித்தபின் தேவன் அவன் குமாரனாகிய ஈசாக்கை ஆசீர்வதித்தார். லகாய்ரோயீ என்னும் துரவுக்குச் சமீபமாய் ஈசாக்கு குடியிருந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் மரித்தபின் தேவன் அவன் குமாரனாகிய ஈசாக்கை ஆசீர்வதித்தார். லகாய்ரோயீ என்னும் துரவுக்குச் சமீபமாய் ஈசாக்கு குடிய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ார், தேமா, யெத்தூர், நாபீஸ், கேத்மா என்பவைகள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கிராமங்களிலும் அரண்களிலும் குடியிருந்த தங்கள் ஜனத்தாருக்குப் பன்னிரண்டு பிரபுக்களாகிய இஸ்மவேலின் குமாரர்கள் இவர்களே, இவர்களுடைய நாமங்களும் இவை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கிராமங்களிலும் அரண்களிலும் குடியிருந்த தங்கள் ஜனத்தாருக்குப் பன்னிரண்டு பிரபுக்களாகிய இஸ்மவேலின் குமாரர்கள் இவர்களே, இவர்களுடைய நாமங்களும் இவை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மவேலின் வயது நூற்று முப்பத்தேழு. பின்பு அவன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उसके वंश हवीला से शूर तक, जो मिस्र के सम्मुख अश्शूर् के मार्ग में है, बस गए। और उनका भाग उन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भाई बन्धुओं के सम्मुख पड़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इब्राहीम के पुत्र इसहाक की वंशावली यह है: इब्राहीम से इसहाक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इसहाक ने चालीस वर्ष का हो कर रिबका को, जो पद्दनराम के वासी, अरामी बतूएल की बेटी, और अरा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बान की बहिन भी, ब्याह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इसहाक की पत्नी तो बांझ थी, सो उस ने उस के निमित्त यहोवा से बिनती की: और यहोवा ने उसकी बिन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ी, सो उसकी पत्नी रिबका गर्भवत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लड़के उसके गर्भ में आपस में लिपट के एक दूसरे को मारने लगे: तब उसने कहा, मेरी जो ऐसी ही दश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गी तो मैं क्योंकर जीवित रहूंगी? और वह यहोवा की इच्छा पूछने क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ब्राहीम का पुत्र इश्माएल जो सारा की लौंडी हाजिरा मिस्री से उत्पन्न हुआ था, उसकी यह वंशावल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यहोवा ने उससे कहा तेरे गर्भ में दो जातियां हैं, और तेरी कोख से निकलते ही दो राज्य के लोग अल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लग होंगे, और एक राज्य के लोग दूसरे से अधिक सामर्थी होंगे और बड़ा बेटा छोटे के आधी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उसके पुत्र उत्पन्न होने का समय आया, तब क्या प्रगट हुआ, कि उसके गर्भ में जुड़वें बालक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पहिला जो उत्पन्न हुआ सो लाल निकला, और उसका सारा शरीर कम्बल के समान रोममय था; सो उसका नाम ऐसा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ीछे उसका भाई अपने हाथ से ऐसाव की एड़ी पकड़े हुए उत्पन्न हुआ; और उसका नाम याकूब रखा गया। और ज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िबका ने उन को जन्म दिया तब इसहाक साठ वर्ष क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फिर वे लड़के बढ़ने लगे और ऐसाव तो वनवासी हो कर चतुर शिकार खेलने वाला हो गया, पर याकूब सीध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था, और तम्बुओं में रहा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इसहाक तो ऐसाव के अहेर का मांस खाया करता था, इसलिये वह उससे प्रीति रखता था: पर रिबका याकूब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इश्माएल के पुत्रों के नाम और वंशावली यह है: अर्थात इश्माएल का जेठा पुत्र नबायोत, फिर केदा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ीति रखती थ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ाकूब भोजन के लिये कुछ दाल पका रहा था: और ऐसाव मैदान से थका हुआ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ऐसाव ने याकूब से कहा, वह जो लाल वस्तु है, उसी लाल वस्तु में से मुझे कुछ खिला, क्योंकि मैं थ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। इसी कारण उसका नाम एदोम भी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ाकूब ने कहा, अपना पहिलौठे का अधिकार आज मेरे हाथ बेच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ऐसाव ने कहा, देख, मैं तो अभी मरने पर हूं: सो पहिलौठे के अधिकार से मेरा क्या लाभ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याकूब ने कहा, मुझ से अभी शपथ खा: सो उसने उससे शपथ खाई: और अपना पहिलौठे का अधिकार याकूब के ह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ेच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इस पर याकूब ने ऐसाव को रोटी और पकाई हुई मसूर की दाल दी; और उसने खाया पिया, तब उठ कर चला गया। 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ाव ने अपना पहिलौठे का अधिकार तुच्छ जा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द्बेल, मिबसा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इब्राहीम ने एक और पत्नी ब्याह ली जिसका नाम कतूर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ससे जिम्रान, योक्षान, मदना, मिद्यान, यिशबाक, और शूह उत्पन्न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योक्षान से शबा और ददान उत्पन्न हुए। और ददान के वंश में अश्शूरी, लतूशी, और लुम्मी लोग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मिद्यान के पुत्र एपा, एपेर, हनोक, अबीदा, और एल्दा हुए, से सब कतूरा के सन्तान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सहाक को तो इब्राहीम ने अपना सब कुछ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अपनी रखेलियों के पुत्रों को, कुछ कुछ दे कर अपने जीते जी अपने पुत्र इसहाक के पास से पूरब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भेज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ब्राहीम की सारी अवस्था एक सौ पचहत्तर वर्ष क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इब्राहीम का दीर्घायु होने के कारण अर्थात पूरे बुढ़ापे की अवस्था में प्राण छूट गया। और वह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में जा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मिश्मा, दूमा, मस्स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के पुत्र इसहाक और इश्माएल ने, हित्ती सोहर के पुत्र एप्रोन की मम्रे के सम्मुख वाली भूमि म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मकपेला की गुफा थी, उस में उसको मिट्टी दी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अर्थात जो भूमि इब्राहीम ने हित्तियों से मोल ली थी: उसी में इब्राहीम, और उस की पत्नी सारा, दोन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मिट्टी दी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ब्राहीम के मरने के पश्चात परमेश्वर ने उसके पुत्र इसहाक को जो लहैरोई नाम कुएं के पास रहता 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शीष द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हदर, तेमा, यतूर, नपीश, और केदम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श्माएल के पुत्र ये ही हुए, और इन्हीं के नामों के अनुसार इनके गांवों, और छावनियों के नाम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े; और ये ही बारह अपने अपने कुल के प्रधान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श्माएल की सारी अवस्था एक सौ सैंतीस वर्ष की हुई: तब उसके प्राण छूट गए, और वह अपने लोगों में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2026-08-03T00:19:32Z</dcterms:created>
  <dcterms:modified xsi:type="dcterms:W3CDTF">2026-08-03T00:19:32Z</dcterms:modified>
  <dc:title>ஆதியாகமம்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