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பிரகாமுக்கு இருந்த மறுமனையாட்டிகளின் பிள்ளைகளுக்கோ ஆபிரகாம் நன்கொடைகளைக் கொடுத்து, தான் உயிரோடிருக்கும்போதே அவர்களைத் தன் குமாரனாகிய ஈசாக்கைவிட்டுக் கிழக்கே போகக் கீழ்தேசத்துக்கு அனுப்பிவி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பிரகாம் உயிரோடிருந்த ஆயுசு நாட்கள் நூற்று எழுபத்தைந்து வருஷ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பிரகாம் உயிரோடிருந்த ஆயுசு நாட்கள் நூற்று எழுபத்தைந்து வருஷ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ற்பாடு ஆபிரகாம் நல்ல நரைவயதிலும், முதிர்ந்த பூரண ஆயுசிலும் பிராணன் போய் மரித்து, தன் ஜனத்தாரோடே சேர்க்கப்பட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ற்பாடு ஆபிரகாம் நல்ல நரைவயதிலும், முதிர்ந்த பூரண ஆயுசிலும் பிராணன் போய் மரித்து, தன் ஜனத்தாரோடே சேர்க்கப்பட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குமாரராகிய ஈசாக்கும் இஸ்மவேலும் மம்ரேக்கு எதிரே ஏத்தியனான சோகாரின் குமாரனாகிய எப்பெரோனின் நிலத்திலுள்ள மக்பேலா என்னப்பட்ட குகையிலே அவனை அடக்கம்பண்ண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குமாரராகிய ஈசாக்கும் இஸ்மவேலும் மம்ரேக்கு எதிரே ஏத்தியனான சோகாரின் குமாரனாகிய எப்பெரோனின் நிலத்திலுள்ள மக்பேலா என்னப்பட்ட குகையிலே அவனை அடக்கம்பண்ண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 நிலத்தை ஏத்தின் புத்திரர் கையிலே ஆபிரகாம் வாங்கியிருந்தான்; அங்கே ஆபிரகாமும் அவன் மனைவியாகிய சாராளும் அடக்கம்பண்ணப்பட்ட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 நிலத்தை ஏத்தின் புத்திரர் கையிலே ஆபிரகாம் வாங்கியிருந்தான்; அங்கே ஆபிரகாமும் அவன் மனைவியாகிய சாராளும் அடக்கம்பண்ணப்ப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பிரகாம் மரித்தபின் தேவன் அவன் குமாரனாகிய ஈசாக்கை ஆசீர்வதித்தார். லகாய்ரோயீ என்னும் துரவுக்குச் சமீபமாய் ஈசாக்கு குடியிரு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ிரகாம் கேத்தூராள் என்னும் பேர் கொண்ட ஒரு ஸ்திரீயையும் விவாகம்பண்ணியி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பிரகாம் மரித்தபின் தேவன் அவன் குமாரனாகிய ஈசாக்கை ஆசீர்வதித்தார். லகாய்ரோயீ என்னும் துரவுக்குச் சமீபமாய் ஈசாக்கு குடியிருந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ாராளுடைய அடிமைப்பெண்ணாகிய எகிப்து தேசத்தாளான ஆகார் ஆபிரகாமுக்குப் பெற்ற குமாரனாகிய இஸ்மவேலின் வம்ச வரலாறு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ாராளுடைய அடிமைப்பெண்ணாகிய எகிப்து தேசத்தாளான ஆகார் ஆபிரகாமுக்குப் பெற்ற குமாரனாகிய இஸ்மவேலின் வம்ச வரலாறு: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ற்பல சந்ததிகளாய்ப் பிரிந்த இஸ்மவேலின் புத்திரருடைய நாமங்களாவன; இஸ்மவேலுடைய மூத்த மகன் நெபாயோத்; பின்பு கேதார், அத்பியேல், மிப்சா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ற்பல சந்ததிகளாய்ப் பிரிந்த இஸ்மவேலின் புத்திரருடைய நாமங்களாவன; இஸ்மவேலுடைய மூத்த மகன் நெபாயோத்; பின்பு கேதார், அத்பியேல், மிப்சா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ிஷ்மா, தூமா, மாசா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ார், தேமா, யெத்தூர், நாபீஸ், கேத்மா என்பவைகள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ங்கள் கிராமங்களிலும் அரண்களிலும் குடியிருந்த தங்கள் ஜனத்தாருக்குப் பன்னிரண்டு பிரபுக்களாகிய இஸ்மவேலின் குமாரர்கள் இவர்களே, இவர்களுடைய நாமங்களும் இவைகள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ங்கள் கிராமங்களிலும் அரண்களிலும் குடியிருந்த தங்கள் ஜனத்தாருக்குப் பன்னிரண்டு பிரபுக்களாகிய இஸ்மவேலின் குமாரர்கள் இவர்களே, இவர்களுடைய நாமங்களும் இவைகள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மவேலின் வயது நூற்று முப்பத்தேழு. பின்பு அவன் பிராணன் போய் மரித்து, தன் ஜனத்தாரோடே சேர்க்கப்ப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ள் அவனுக்குச் சிம்ரானையும், யக்ஷானையும், மேதானையும், மீதியானையும், இஸ்பாக்கையும், சூவாகையும் பெற்ற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மவேலின் வயது நூற்று முப்பத்தேழு. பின்பு அவன் பிராணன் போய் மரித்து, தன் ஜனத்தாரோடே சேர்க்கப்பட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ஆவிலா துவக்கி எகிப்துக்கு எதிராக அசீரியாவுக்குப் போகிற வழியிலிருக்கும் சூர்மட்டும் வாசம்பண்ணினார்கள். இது அவன் சகோதரர் எல்லாருக்கும் முன்பாக அவன் குடியேறின பூமி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ஆவிலா துவக்கி எகிப்துக்கு எதிராக அசீரியாவுக்குப் போகிற வழியிலிருக்கும் சூர்மட்டும் வாசம்பண்ணினார்கள். இது அவன் சகோதரர் எல்லாருக்கும் முன்பாக அவன் குடியேறின பூமி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பிரகாமின் குமாரனாகிய ஈசாக்குடைய வம்ச வரலாறு; ஆபிரகாம் ஈசாக்கைப் பெற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ஈசாக்கு ரெபெக்காளை விவாகம்பண்ணுகிறபோது நாற்பது வயதாயிருந்தான்; இவள் பதான்அராம் என்னும் சீரியா தேசத்தானாகிய லாபானுக்குச் சகோதரியுமானவ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ஈசாக்கு ரெபெக்காளை விவாகம்பண்ணுகிறபோது நாற்பது வயதாயிருந்தான்; இவள் பதான்அராம் என்னும் சீரியா தேசத்தானாகிய லாபானுக்குச் சகோதரியுமானவ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லடியாயிருந்த தன் மனைவிக்காக ஈசாக்கு கர்த்தரை நோக்கி வேண்டுதல் செய்தான்; கர்த்தர் அவன் வேண்டுதலைக் கேட்டருளினார்; அவன் மனைவி ரெபெக்காள் கர்ப்பந்தரித்த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லடியாயிருந்த தன் மனைவிக்காக ஈசாக்கு கர்த்தரை நோக்கி வேண்டுதல் செய்தான்; கர்த்தர் அவன் வேண்டுதலைக் கேட்டருளினார்; அவன் மனைவி ரெபெக்காள் கர்ப்பந்தரித்த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ள் கர்ப்பத்திலே பிள்ளைகள் ஒன்றோடொன்று மோதிக்கொண்டிருந்தன; அப்பொழுது அவள்: இப்படியானால் எனக்கு எப்படியோ என்று சொல்லி, கர்த்தரிடத்தில் விசாரிக்கும்படி போனா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ள் கர்ப்பத்திலே பிள்ளைகள் ஒன்றோடொன்று மோதிக்கொண்டிருந்தன; அப்பொழுது அவள்: இப்படியானால் எனக்கு எப்படியோ என்று சொல்லி, கர்த்தரிடத்தில் விசாரிக்கும்படி போன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க்ஷான் சேபாவையும், தேதானையும் பெற்றான்; தேதானுடைய குமாரர் அசூரீம், லெத்தூசீம், லெயூமீம் என்பவர்கள்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க் கர்த்தர்: இரண்டு ஜாதிகள் உன் கர்ப்பத்தில் உண்டாயிருக்கிறது; இரண்டுவித ஜனங்கள் உன் வயிற்றிலிருந்து பிரியும், அவர்களில் ஒரு ஜனத்தார் மற்ற ஜனத்தாரைப்பார்க்கிலும் பலத்திருப்பார்கள், மூத்தவன் இளையவனைச் சேவிப்பான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க் கர்த்தர்: இரண்டு ஜாதிகள் உன் கர்ப்பத்தில் உண்டாயிருக்கிறது; இரண்டுவித ஜனங்கள் உன் வயிற்றிலிருந்து பிரியும், அவர்களில் ஒரு ஜனத்தார் மற்ற ஜனத்தாரைப்பார்க்கிலும் பலத்திருப்பார்கள், மூத்தவன் இளையவனைச் சேவிப்பான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க் கர்த்தர்: இரண்டு ஜாதிகள் உன் கர்ப்பத்தில் உண்டாயிருக்கிறது; இரண்டுவித ஜனங்கள் உன் வயிற்றிலிருந்து பிரியும், அவர்களில் ஒரு ஜனத்தார் மற்ற ஜனத்தாரைப்பார்க்கிலும் பலத்திருப்பார்கள், மூத்தவன் இளையவனைச் சேவிப்பான்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ரசவகாலம் பூரணமானபோது, அவள் கர்ப்பத்தில் இரட்டைப் பிள்ளைகள் இ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ூத்தவன் சிவந்த நிறமுள்ளவனாயும் சர்வாங்கமும் ரோம அங்கி போர்த்தவன போலவும் வெளிப்பட்டான்; அவனுக்கு ஏசா என்று பேரிட்ட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ன்பு, அவன் சகோதரன் தன் கையினாலே ஏசாவின் குதிங்காலைப் பிடித்துக்கொண்டு வெளிப்பட்டான்; அவனுக்கு யாக்கோபு என்று பேரிட்டார்கள்; இவர்களை அவள் பெற்றபோது ஈசாக்கு அறுபது வயதாயிருந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ன்பு, அவன் சகோதரன் தன் கையினாலே ஏசாவின் குதிங்காலைப் பிடித்துக்கொண்டு வெளிப்பட்டான்; அவனுக்கு யாக்கோபு என்று பேரிட்டார்கள்; இவர்களை அவள் பெற்றபோது ஈசாக்கு அறுபது வயதாயிரு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ந்தப் பிள்ளைகள் பெரியவர்களானபோது, ஏசா வேட்டையில் வல்லவனும் வனசஞ்சாரியுமாய் இருந்தான்; யாக்கோபு குணசாலியும் கூடாரவாசியுமாய் இருந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ந்தப் பிள்ளைகள் பெரியவர்களானபோது, ஏசா வேட்டையில் வல்லவனும் வனசஞ்சாரியுமாய் இருந்தான்; யாக்கோபு குணசாலியும் கூடாரவாசியுமாய் இருந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ஏசா வேட்டையாடிக்கொண்டு வருகிறது ஈசாக்கினுடைய வாய்க்கு ருசிகரமாயிருந்ததினாலே ஏசாவின்மேல் பட்சமாயிருந்தான்; ரெபெக்காளோ யாக்கோபின்மேல் பட்சமாயிருந்த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க்ஷான் சேபாவையும், தேதானையும் பெற்றான்; தேதானுடைய குமாரர் அசூரீம், லெத்தூசீம், லெயூமீம் என்பவர்கள்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ஒரு நாள் ஏசா வெளியிலிருந்து களைத்து வந்தபோது, யாக்கோபு கூழ் சமைத்துக்கொண்டிருந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ஏசா யாக்கோபை நோக்கி: அந்தச் சிவப்பான கூழிலே நான் சாப்பிடக் கொஞ்சம் தா, இளைத்திருக்கிறேன் என்றான்; இதனாலே அவனுக்கு ஏதோம் என்கிற பேர் உண்டாயிற்ற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ஏசா யாக்கோபை நோக்கி: அந்தச் சிவப்பான கூழிலே நான் சாப்பிடக் கொஞ்சம் தா, இளைத்திருக்கிறேன் என்றான்; இதனாலே அவனுக்கு ஏதோம் என்கிற பேர் உண்டாயிற்ற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யாக்கோபு: உன் சேஷ்ட புத்திரபாகத்தை இன்று எனக்கு விற்றுப்போடு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தற்கு ஏசா: இதோ, நான் சாகப்போகிறேனே, இந்தச் சேஷ்டபுத்திரபாகம் எனக்கு என்னத்திற்கு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யாக்கோபு: இன்று எனக்கு ஆணையிட்டுக்கொடு என்றான்; அவன் யாக்கோபுக்கு ஆணையிட்டு, தன் சேஷ்ட புத்திரபாகத்தை அவனுக்கு விற்றுப்போட்ட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யாக்கோபு: இன்று எனக்கு ஆணையிட்டுக்கொடு என்றான்; அவன் யாக்கோபுக்கு ஆணையிட்டு, தன் சேஷ்ட புத்திரபாகத்தை அவனுக்கு விற்றுப்போட்ட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யாக்கோபு ஏசாவுக்கு அப்பத்தையும் பயற்றங்கூழையும் கொடுத்தான்; அவன் புசித்துக் குடித்து எழுந்திருந்து போய்விட்டான். இப்படி ஏசா தன் சேஷ்ட புத்திரபாகத்தை அலட்சியம்பண்ணின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யாக்கோபு ஏசாவுக்கு அப்பத்தையும் பயற்றங்கூழையும் கொடுத்தான்; அவன் புசித்துக் குடித்து எழுந்திருந்து போய்விட்டான். இப்படி ஏசா தன் சேஷ்ட புத்திரபாகத்தை அலட்சியம்பண்ண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ீதியானுடைய குமாரர் ஏப்பா, ஏப்பேர், ஆனோக்கு, அபீதா, எல்தாகா என்பவர்கள்; இவர்கள் எல்லாரும் கேத்தூராளின் பிள்ளை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ீதியானுடைய குமாரர் ஏப்பா, ஏப்பேர், ஆனோக்கு, அபீதா, எல்தாகா என்பவர்கள்; இவர்கள் எல்லாரும் கேத்தூராளின் பிள்ளை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பிரகாம் தனக்கு உண்டான யாவையும் ஈசாக்குக்குக் கொடுத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பிரகாமுக்கு இருந்த மறுமனையாட்டிகளின் பிள்ளைகளுக்கோ ஆபிரகாம் நன்கொடைகளைக் கொடுத்து, தான் உயிரோடிருக்கும்போதே அவர்களைத் தன் குமாரனாகிய ஈசாக்கைவிட்டுக் கிழக்கே போகக் கீழ்தேசத்துக்கு அனுப்பிவி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Isaac his son, while he yet lived, eastward, unto the east coun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se are the days of the years of Abraham's life which he lived, an hundred threescor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fteen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Abraham gave up the spirit, and died in a good old age, an old man, and full of year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gathered to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is sons Isaac and Ishmael buried him in the cave of Machpelah, in the field of Ephr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Zohar the Hittite, which is before Mamr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field which Abraham purchased of the sons of Heth: there was Abraham buried, and Sarah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came to pass after the death of Abraham, that God blessed his son Isaac; and Isaac dwel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gain Abraham took a wife, and her name was Ketur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 well Lahairo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ow these are the generations of Ishmael, Abraham's son, whom Hagar the Egyptian, Sarah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maid, bare unto Abraha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se are the names of the sons of Ishmael, by their names, according to their generati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irstborn of Ishmael, Nebajoth; and Kedar, and Adbeel, and Mibsa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Mishma, and Dumah, and Mass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adar, and Tema, Jetur, Naphish, and Kedema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se are the sons of Ishmael, and these are their names, by their towns, and by their castl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lve princes according to their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se are the years of the life of Ishmael, an hundred and thirty and seven years: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he bare him Zimran, and Jokshan, and Medan, and Midian, and Ishbak, and Shu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ve up the spirit and died; and was gathered unto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y dwelt from Havilah unto Shur, that is before Egypt, as you go toward Assyria: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ed in the presence of all his breth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se are the generations of Isaac, Abraham's son: Abraham brings forth Isaac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saac was forty years old when he took Rebekah to wife, the daughter of Bethuel the Syri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Padanaram, the sister to Laban the Syri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saac implored the LORD for his wife, because she was barren: and the LORD was implore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and Rebekah his wife concei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children struggled together within her; and she said, If it be so, why am I thus?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went to enquir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Jokshan brings forth Sheba, and Dedan. And the sons of Dedan were Asshurim, and Letushi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LORD said unto her, Two nations are in your womb, and two manner of people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parated from your bowels; and the one people shall be stronger than the other people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der shall serve the you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when her days to be delivered were fulfilled, behold, there were twins in her wom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first came out red, all over like an hairy garment; and they called his name Esa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after that came his brother out, and his hand took hold on Esau's heel; and his nam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led Jacob: and Isaac was threescore years old when she bar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boys grew: and Esau was a cunning hunter, a man of the field; and Jacob was a plain m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welling in t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Isaac loved Esau, because he did eat of his venison: but Rebekah loved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umm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Jacob cook pottage: and Esau came from the field, and he was fai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Esau said to Jacob, Feed me, I pray you, with that same red pottage; for I am fai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was his name called E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Jacob said, Sell me this day your birthr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Esau said, Behold, I am at the point to die: and what profit shall this birthright do to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Jacob said, Swear to me this day; and he swore unto him: and he sold his birthright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hen Jacob gave Esau bread and pottage of lentils; and he did eat and drink, and rose up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nt his way: thus Esau despised his birthr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sons of Midian; Ephah, and Epher, and Hanoch, and Abidah, and Eldaah. All these we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Ketur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braham gave all that he had unto Isaac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unto the sons of the concubines, which Abraham had, Abraham gave gifts, and sent them a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2026-06-03T07:38:04Z</dcterms:created>
  <dcterms:modified xsi:type="dcterms:W3CDTF">2026-06-03T07:38:04Z</dcterms:modified>
  <dc:title>ஆதியாகமம்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