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ாதி தூயவரே! உமது புகழை நான் பாடுவேன்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ல் எனக்கு வேறென்ன வேண்டும்
உயிருள்ள வரை நின் புகழ் பாட வேண்டும் --- தூயாதி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ீடரின் கால்களைக் கழுவினவர்
செந்நீரால் என்னுள்ளம் கழுவிடுமே! --- பாரில்
2. பாரோரின் நோய்களை நீக்கினவர்
பாவி என் பாவ நோய் நீக்கினீரே! --- பாரில்
3. துயரங்கள் பாரினில் அடைந்தவரே
துன்பங்கள் தாங்கிட பெலன் தாருமே! --- பாரில்
4. பரலோகில் இடமுன்று என்றவரே
பரிவாக எனைச் சேர்க்க வேகம் வாருமே! --- பார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2026-07-09T07:18:49Z</dcterms:created>
  <dcterms:modified xsi:type="dcterms:W3CDTF">2026-07-09T07:18:49Z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