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presProps" Target="presProps.xml"/>
  <Relationship Id="rId29" Type="http://schemas.openxmlformats.org/officeDocument/2006/relationships/viewProps" Target="viewProps.xml"/>
  <Relationship Id="rId3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69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5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வந்த வனாந்திர வழியெல்ல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5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க்குத்தத் தத்தால் என்னைத் தேற்றின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5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ாயமுடியாத பாதைய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5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ச்சரியமாகவே நடத்தினார் – ஆர்ப்பரிப்ப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5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தந்தை மைந்தனை சுமந்தது போ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5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ங்கி சுமந்தாரே தோளின் மீ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5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ன் கேடகம் அரண் அ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5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ன் அடைக்கலமும் அவரே – ஆர்ப்பரிப்ப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5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ஆசீர்வாதமான ஆண்டத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5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சீர்வதித்து என்னை அனுப்ப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5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்ப்பரிப்போம் நல் ஆண்ட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5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ிசயமாம் உம் கிருபைய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5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டிமையில் விளங்கச் செய்யுமே – ஆர்ப்பரிப்ப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5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பூரணமாய் உம் சித்தம் செய்தி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5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ூவில் அர்ப்பணித்தேனே என்னை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5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ளிப்புடனே ஓட்டம் ஓடி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5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டிடுவேன் நேசர் இயேசுவை – ஆர்ப்பரிப்போம் 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5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ற்புதமாய் ஈந்த ஆண்ட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5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ரின் அன்பை எண்ணி பா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5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விக்குள்ளாக என்றும் மகிழ்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5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கர்த்தர் நல்லவர் என ருசித்த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5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ே என்றும் போதுமான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5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ரு நன்மையும் குறையின்றி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5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ப்பற்ற நேசரென்னைக் காத்திட்டார் – ஆர்ப்பரிப்ப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5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2026-06-15T08:04:07Z</dcterms:created>
  <dcterms:modified xsi:type="dcterms:W3CDTF">2026-06-15T08:04:07Z</dcterms:modified>
  <dc:title>துதிப் பாடல்கள் : 253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