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presProps" Target="presProps.xml"/>
  <Relationship Id="rId92" Type="http://schemas.openxmlformats.org/officeDocument/2006/relationships/viewProps" Target="viewProps.xml"/>
  <Relationship Id="rId93"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ங்கள் தேவனாகிய கர்த்தரின் கற்பனைகளையெல்லாம் விட்டுவிட்டு, இரண்டு கன்றுக்குட்டிகளாகிய வார்ப்பித்த விக்கிரகங்களைத் தங்களுக்கு உண்டாக்கி, விக்கிரகத் தோப்புகளை நாட்டி, வானத்தின் சேனைகளையெல்லாம் பணிந்துகொண்டு, பாகாலைச் சேவித்தார்கள்.]]></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ங்கள் தேவனாகிய கர்த்தரின் கற்பனைகளையெல்லாம் விட்டுவிட்டு, இரண்டு கன்றுக்குட்டிகளாகிய வார்ப்பித்த விக்கிரகங்களைத் தங்களுக்கு உண்டாக்கி, விக்கிரகத் தோப்புகளை நாட்டி, வானத்தின் சேனைகளையெல்லாம் பணிந்துகொண்டு, பாகாலைச் சேவித்தார்கள்.]]></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தங்கள் தேவனாகிய கர்த்தரின் கற்பனைகளையெல்லாம் விட்டுவிட்டு, இரண்டு கன்றுக்குட்டிகளாகிய வார்ப்பித்த விக்கிரகங்களைத் தங்களுக்கு உண்டாக்கி, விக்கிரகத் தோப்புகளை நாட்டி, வானத்தின் சேனைகளையெல்லாம் பணிந்துகொண்டு, பாகாலைச் சேவித்தார்கள்.]]></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தங்கள் குமாரரையும் தங்கள் குமாரத்திகளையும் தீக்கடக்கப்பண்ணி, குறிகேட்டு நிமித்தங்கள் பார்த்து, கர்த்தருக்குக் கோபமுண்டாக்க அவர் பார்வைக்குப் பொல்லாப்பானதைச் செய்கிறதற்குத் தங்களை விற்றுப் போட்டார்கள்.]]></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அவர்கள் தங்கள் குமாரரையும் தங்கள் குமாரத்திகளையும் தீக்கடக்கப்பண்ணி, குறிகேட்டு நிமித்தங்கள் பார்த்து, கர்த்தருக்குக் கோபமுண்டாக்க அவர் பார்வைக்குப் பொல்லாப்பானதைச் செய்கிறதற்குத் தங்களை விற்றுப் போட்டார்கள்.]]></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இஸ்ரவேலின்மேல் மிகவும் கோபமடைந்து, அவர்களைத் தம்முடைய முகத்தைவிட்டு அகற்றினார்; யூதாகோத்திரமாத்திரமே மீதியாயிற்று.]]></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ஆகையால் கர்த்தர் இஸ்ரவேலின்மேல் மிகவும் கோபமடைந்து, அவர்களைத் தம்முடைய முகத்தைவிட்டு அகற்றினார்; யூதாகோத்திரமாத்திரமே மீதியாயிற்று.]]></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 ஜனங்களும் தங்கள் தேவனாகிய கர்த்தரின் கற்பனைகளைக் கைக்கொள்ளாமல் இஸ்ரவேல் உண்டாக்கின வழிபாடுகளில் நடந்தார்கள்.]]></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இப்படிச் செய்யத்தகாது என்று கர்த்தர் தங்களுக்குச் சொல்லியிருந்தும், நரகலான விக்கிரகங்களைச் சேவித்துவந்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யூதா ஜனங்களும் தங்கள் தேவனாகிய கர்த்தரின் கற்பனைகளைக் கைக்கொள்ளாமல் இஸ்ரவேல் உண்டாக்கின வழிபாடுகளில் நடந்தார்கள்.]]></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கர்த்தர் இஸ்ரவேல் சந்ததியாரையெல்லாம் புறக்கணித்து, அவர்களைத் தமது முகத்தைவிட்டுத் தள்ளுமட்டாக ஒடுக்கி, அவர்களைக் கொள்ளைக்காரர் கையில் ஒப்புக்கொடுத்தா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ஆகையால் கர்த்தர் இஸ்ரவேல் சந்ததியாரையெல்லாம் புறக்கணித்து, அவர்களைத் தமது முகத்தைவிட்டுத் தள்ளுமட்டாக ஒடுக்கி, அவர்களைக் கொள்ளைக்காரர் கையில் ஒப்புக்கொடுத்தா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தாவின் ராஜாவாகிய ஆகாசின் பன்னிரண்டாம் வருஷத்தில், ஏலாவின் குமாரனாகிய ஓசெயா இஸ்ரவேலின்மேல் ராஜாவாகி, சமாரியாவிலே ஒன்பதுவருஷம் ராஜ்யபாரம்பண்ணி,]]></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யூதாவின் ராஜாவாகிய ஆகாசின் பன்னிரண்டாம் வருஷத்தில், ஏலாவின் குமாரனாகிய ஓசெயா இஸ்ரவேலின்மேல் ராஜாவாகி, சமாரியாவிலே ஒன்பதுவருஷம் ராஜ்யபாரம்பண்ணி,]]></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கர்த்தரின் பார்வைக்குப் பொல்லாப்பானதைச் செய்தான்; ஆனாலும் தனக்கு முன்னிருந்த இஸ்ரவேலின் ராஜாக்களைப் போல் செய்யவில்லை.]]></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 விரோதமாக அசீரியாவின் ராஜாவாகிய சல்மனாசார் வந்தான்; அப்பொழுது ஓசெயா அவனைச் சேவிக்கிறவனாகி, அவனுக்குப் பகுதிகட்டினான்.]]></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அவனுக்கு விரோதமாக அசீரியாவின் ராஜாவாகிய சல்மனாசார் வந்தான்; அப்பொழுது ஓசெயா அவனைச் சேவிக்கிறவனாகி, அவனுக்குப் பகுதிகட்டினான்.]]></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ஸ்ரவேலர் தாவீது வம்சத்தை விட்டுப் பிரிந்து, நேபாத்தின் குமாரனாகிய யெரொபெயாமை ராஜாவாக்கினார்கள்; அப்பொழுது யெரொபெயாம் இஸ்ரவேலைக் கர்த்தரை விட்டுப் பின்வாங்கவும், பெரிய பாவத்தைச் செய்யவும்பண்ணினான்.]]></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இஸ்ரவேலர் தாவீது வம்சத்தை விட்டுப் பிரிந்து, நேபாத்தின் குமாரனாகிய யெரொபெயாமை ராஜாவாக்கினார்கள்; அப்பொழுது யெரொபெயாம் இஸ்ரவேலைக் கர்த்தரை விட்டுப் பின்வாங்கவும், பெரிய பாவத்தைச் செய்யவும்பண்ணினான்.]]></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ஓசெயா எகிப்தின் ராஜாவாகிய சோ என்பவனிடத்துக்கு ஸ்தானாபதிகளை அனுப்பினதும், தனக்கு வருஷந்தோறும் செய்ததுபோல், பகுதி அனுப்பாதே போனதுமான கலக யோசனையை அசீரியாவின் ராஜா ஓசெயாவினிடத்திலே கண்டு, அவனைப் பிடித்துக் கட்டிச் சிறைச்சாலையிலே வைத்தா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சீரியா ராஜா தேசம் எங்கும் பொய், சமாரியாவுக்கும் வந்து அதை மூன்று வருஷம் முற்றிக்கை போட்டிருந்தா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அசீரியா ராஜா தேசம் எங்கும் பொய், சமாரியாவுக்கும் வந்து அதை மூன்று வருஷம் முற்றிக்கை போட்டிருந்தா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ஓசெயாவின் ஒன்பதாம் வருஷத்தில் அசீரியா ராஜா சமாரியாவைப் பிடித்து, இஸ்ரவேலை அசீரியாவுக்குச் சிறையாகக் கொண்டுபோய், அவர்களைக் கோசான் நதி ஓரமான ஆலாகிலும் ஆபோரிலும் மேதியரின் பட்டணங்களிலும் குடியேற்றினா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ஓசெயாவின் ஒன்பதாம் வருஷத்தில் அசீரியா ராஜா சமாரியாவைப் பிடித்து, இஸ்ரவேலை அசீரியாவுக்குச் சிறையாகக் கொண்டுபோய், அவர்களைக் கோசான் நதி ஓரமான ஆலாகிலும் ஆபோரிலும் மேதியரின் பட்டணங்களிலும் குடியேற்றினா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கிப்தின் ராஜாவாகிய பார்வோனுடைய கையின்கீழிருந்த தங்களை எகிப்து தேசத்திலிருந்து வரப்பண்ணின தங்கள் தேவனாகிய கர்த்தருக்கு விரோதமாக இஸ்ரவேல் புத்திரர் பாவஞ்செய்து, அந்நிய தேவர்களுக்குப் பயந்து நடந்து,]]></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எகிப்தின் ராஜாவாகிய பார்வோனுடைய கையின்கீழிருந்த தங்களை எகிப்து தேசத்திலிருந்து வரப்பண்ணின தங்கள் தேவனாகிய கர்த்தருக்கு விரோதமாக இஸ்ரவேல் புத்திரர் பாவஞ்செய்து, அந்நிய தேவர்களுக்குப் பயந்து நடந்து,]]></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இஸ்ரவேல் புத்திரருக்கு முன்பாகத் துரத்தின ஜாதிகளின் வழிபாடுகளிலும் இஸ்ரவேல் ராஜாக்களின் வழிபாடுகளிலும் நடந்துகொண்டிருந்தா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கர்த்தர் இஸ்ரவேல் புத்திரருக்கு முன்பாகத் துரத்தின ஜாதிகளின் வழிபாடுகளிலும் இஸ்ரவேல் ராஜாக்களின் வழிபாடுகளிலும் நடந்துகொண்டிருந்தா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ய்யத்தகாத காரியங்களை இஸ்ரவேல் புத்திரர் தங்கள் தேவனாகிய கர்த்தருக்கு விரோதமாக இரகசியத்தில் செய்ததுமன்றி, காவல்காக்கிற கோபுரங்கள் தொடங்கி அரணான பட்டணங்கள் மட்டுமுள்ள தங்கள் ஊர்களிலெல்லாம் தங்களுக்கு மேடைகளையும் கட்டி,]]></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செய்யத்தகாத காரியங்களை இஸ்ரவேல் புத்திரர் தங்கள் தேவனாகிய கர்த்தருக்கு விரோதமாக இரகசியத்தில் செய்ததுமன்றி, காவல்காக்கிற கோபுரங்கள் தொடங்கி அரணான பட்டணங்கள் மட்டுமுள்ள தங்கள் ஊர்களிலெல்லாம் தங்களுக்கு மேடைகளையும் கட்டி,]]></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யரமான சகல மேட்டின்மேலும் பச்சையான சகல மரத்தின்கீழும் தங்களுக்குச் சிலைகளையும் விக்கிரகத் தோப்புகளையும் நிறுத்தி,]]></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உயரமான சகல மேட்டின்மேலும் பச்சையான சகல மரத்தின்கீழும் தங்களுக்குச் சிலைகளையும் விக்கிரகத் தோப்புகளையும் நிறுத்தி,]]></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தங்களை விட்டுக் குடிவிலக்கின ஜாதிகளைப்போல, சகல மேடைகளிலும் தூபங்காட்டி, கர்த்தருக்குக் கோபமுண்டாகத் துர்க்கிரியைகளைச் செய்து,]]></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கர்த்தர் தங்களை விட்டுக் குடிவிலக்கின ஜாதிகளைப்போல, சகல மேடைகளிலும் தூபங்காட்டி, கர்த்தருக்குக் கோபமுண்டாகத் துர்க்கிரியைகளைச் செய்து,]]></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அப்படியே இஸ்ரவேல் புத்திரர் யெரொபெயாம் செய்த எல்லாப் பாவங்களிலும் நடந்து,]]></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தீர்க்கதரிசிகளாகிய தம்முடைய ஊழியக்காரர் எல்லாரையும் கொண்டு சொல்லியிருந்தபடி, அவர்களைத் தமது சமுகத்தைவிட்டு அகற்றுகிற வரைக்கும் அவைகளை விட்டு விலகாதிருந்தார்கள்; இப்படியே இஸ்ரவேலர் தங்கள் தேசத்தினின்று அசீரியாவுக்குக் கொண்டுபோகப்பட்டு இந்நாள்வரைக்கும் இருக்கிறார்கள்.]]></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தீர்க்கதரிசிகளாகிய தம்முடைய ஊழியக்காரர் எல்லாரையும் கொண்டு சொல்லியிருந்தபடி, அவர்களைத் தமது சமுகத்தைவிட்டு அகற்றுகிற வரைக்கும் அவைகளை விட்டு விலகாதிருந்தார்கள்; இப்படியே இஸ்ரவேலர் தங்கள் தேசத்தினின்று அசீரியாவுக்குக் கொண்டுபோகப்பட்டு இந்நாள்வரைக்கும் இருக்கிறார்கள்.]]></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கர்த்தர் தீர்க்கதரிசிகளாகிய தம்முடைய ஊழியக்காரர் எல்லாரையும் கொண்டு சொல்லியிருந்தபடி, அவர்களைத் தமது சமுகத்தைவிட்டு அகற்றுகிற வரைக்கும் அவைகளை விட்டு விலகாதிருந்தார்கள்; இப்படியே இஸ்ரவேலர் தங்கள் தேசத்தினின்று அசீரியாவுக்குக் கொண்டுபோகப்பட்டு இந்நாள்வரைக்கும் இருக்கிறார்கள்.]]></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அசீரியா ராஜா, பாபிலோனிலும், கூத்தாவிலும், ஆபாவிலும், ஆமாத்திலும், செப்பர்யாயிமிலும் இருந்து மனுஷரை வரப்பண்ணி, அவர்களை இஸ்ரவேல் புத்திரருக்குப் பதிலாகச் சமாரியாவின் பட்டணங்களிலே குடியேற்றினான்; இவர்கள் சமாரியாவைச் சொந்தமாய்க் கட்டிக்கொண்டு அதின் பட்டணங்களிலே குடியிருந்தார்கள்.]]></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அங்கே குடியேறினது முதல், கர்த்தருக்குப் பயப்படாததினால், கர்த்தர் அவர்களுக்குள்ளே சிங்கங்களை அனுப்பினார்; அவைகள் அவர்களில் சிலரைக் கொன்றுபோட்டது.]]></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அவர்கள் அங்கே குடியேறினது முதல், கர்த்தருக்குப் பயப்படாததினால், கர்த்தர் அவர்களுக்குள்ளே சிங்கங்களை அனுப்பினார்; அவைகள் அவர்களில் சிலரைக் கொன்றுபோட்டது.]]></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அப்பொழுது ஜனங்கள் அசீரியா ராஜாவை நோக்கி: நீர் இங்கேயிருந்து அனுப்பி சமாரியாவின் பட்டணங்களிலே குடியேற்றுவித்த ஜாதிகள் அந்த தேசத்து தேவனுடைய காரியத்தை அறியாதபடியினால், அவர் அவர்களுக்குள்ளே சிங்கங்களை அனுப்பினார்; அந்த தேசத்து தேவனுடைய காரியத்தை அவர்கள் அறியாதபடியினால், அவைகள் அவர்களைக் கொன்றுபோடுகிறது என்று சொன்னார்கள்.]]></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நீங்கள் உங்கள் பொல்லாத வழிகளை விட்டுத் திரும்பி, நான் உங்கள் பிதாக்களுக்குக் கட்டளையிட்டதும், என் ஊழியக்காரராகிய தீர்க்கதரிசிகளைக் கொண்டு உங்களுக்குச் சொல்லியனுப்பினதுமான நியாயப்பிரமாணத்தின்படியெல்லாம் என் கற்பனைகளையும் என் கட்டளைகளையும் கைக்கொள்ளுங்கள் என்று கர்த்தர் தீர்க்கதரிசிகள் ஞான திருஷ்டிக்காரர் எல்லாரையுங்கொண்டு இஸ்ரவேலுக்கும் யூதாவுக்கும் திடச்சாட்சியாய் எச்சரித்துக்கொண்டிருந்தும்,]]></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அதற்கு அசீரியா ராஜா: நீங்கள் அங்கேயிருந்து கொண்டுவந்த ஆசாரியர்களில் ஒருவனை அங்கே அழைத்துக் கொண்டுபோங்கள்; அவர்கள் அங்கே குடியிருக்கும்படிக்கு, அவன் அவர்களுக்கு அந்த தேசத்து தேவனுடைய காரியத்தைப் போதிக்கக்கடவன் என்று கட்டளையிட்டா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ப்படியே அவர்கள் சமாரியாவிலிருந்து கொண்டுபோயிருந்த ஆசாரியர்களில் ஒருவன் வந்து, பெத்தேலிலே குடியிருந்து, கர்த்தருக்குப் பயந்து நடக்கவேண்டிய விதத்தை அவர்களுக்குப் போதித்தா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ப்படியே அவர்கள் சமாரியாவிலிருந்து கொண்டுபோயிருந்த ஆசாரியர்களில் ஒருவன் வந்து, பெத்தேலிலே குடியிருந்து, கர்த்தருக்குப் பயந்து நடக்கவேண்டிய விதத்தை அவர்களுக்குப் போதித்தா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ஆனாலும் அந்தந்த ஜாதி தங்கள் தங்கள் தேவர்களைத் தங்களுக்கு உண்டு பண்ணி, அந்தந்த ஜாதியார் குடியேறின தங்கள் தங்கள் பட்டணங்களில் சமாரியர் உண்டுபண்ணின மேடைகளின் கோவில்களில் வைத்தார்கள்.]]></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ஆனாலும் அந்தந்த ஜாதி தங்கள் தங்கள் தேவர்களைத் தங்களுக்கு உண்டு பண்ணி, அந்தந்த ஜாதியார் குடியேறின தங்கள் தங்கள் பட்டணங்களில் சமாரியர் உண்டுபண்ணின மேடைகளின் கோவில்களில் வைத்தார்கள்.]]></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பிலோனின் மனுஷர் சுக்கோத் பெனோத்தையும், கூத்தின் மனுஷர் நேர்காலையும், ஆமாத்தின் மனுஷர் அசிமாவையும்,]]></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பாபிலோனின் மனுஷர் சுக்கோத் பெனோத்தையும், கூத்தின் மனுஷர் நேர்காலையும், ஆமாத்தின் மனுஷர் அசிமாவையும்,]]></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வியர் நிபேகாசையும் தர்தாக்கையும் உண்டாக்கினார்கள், செப்பர்வியர் செப்பர்வாயீமின் தேவர்களாகிய அத்ரமலேக்குக்கும் அன்னமலேக்குக்கும் தங்கள் பிள்ளைகளை அக்கினியில் தகனித்து வந்தார்கள்.]]></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ஆவியர் நிபேகாசையும் தர்தாக்கையும் உண்டாக்கினார்கள், செப்பர்வியர் செப்பர்வாயீமின் தேவர்களாகிய அத்ரமலேக்குக்கும் அன்னமலேக்குக்கும் தங்கள் பிள்ளைகளை அக்கினியில் தகனித்து வந்தார்கள்.]]></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செவிகொடாமல், தங்கள் தேவனாகிய கர்த்தர்மேல் விசுவாசியாமற்போன கடினக் கழுத்துள்ள தங்கள் பிதாக்களைப்போல், தங்கள் கழுத்தைக் கடினப்படுத்தி,]]></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ர்கள் கர்த்தருக்குப் பயந்ததுமன்றி, மேடைகளிலுள்ள கோவில்களில் தங்களுக்காக ஆராதனை செய்கிறதற்கு, தங்களுக்குள் ஈனமானவர்களை ஆசாரியர்களாகவும் ஏற்படுத்தினார்கள்.]]></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அவர்கள் கர்த்தருக்குப் பயந்ததுமன்றி, மேடைகளிலுள்ள கோவில்களில் தங்களுக்காக ஆராதனை செய்கிறதற்கு, தங்களுக்குள் ஈனமானவர்களை ஆசாரியர்களாகவும் ஏற்படுத்தினார்கள்.]]></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ப்படியே கர்த்தருக்குப் பயந்தும், தாங்கள் விட்டுவந்த ஜாதிகளுடைய முறைமையின்படியே தங்கள் தேவர்களைச் சேவித்தும் வந்தார்கள்.]]></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அப்படியே கர்த்தருக்குப் பயந்தும், தாங்கள் விட்டுவந்த ஜாதிகளுடைய முறைமையின்படியே தங்கள் தேவர்களைச் சேவித்தும் வந்தார்கள்.]]></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இந்நாள்வரைக்கும் அவர்கள் தங்கள் முந்தின முறைகளின்படியே செய்து வருகிறார்கள்; அவர்கள் கர்த்தருக்குப் பயந்து நடக்கிறதுமில்லை, தங்கள் சுயதிட்டங்கள் முறைமைகளின் படியாகிலும், கர்த்தர் இஸ்ரவேல் என்று பேரிட்ட யாக்கோபின் புத்திரருக்குக் கற்பித்த நியாயப்பிரமாணத்திற்கும் கற்பனைக்கும் ஒத்தபடியாகிலும் செய்கிறதுமில்லை.]]></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இவர்களோடே உடன்படிக்கைபண்ணி, இவர்களுக்குக் கற்பித்தது என்னவென்றால்: நீங்கள் அந்நிய தேவர்களுக்குப் பயப்படாமலும், அவர்களைப் பணிந்துகொள்ளாமலும், சேவியாமலும், அவர்களுக்குப் பலியிடாமலும்,]]></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கர்த்தர் இவர்களோடே உடன்படிக்கைபண்ணி, இவர்களுக்குக் கற்பித்தது என்னவென்றால்: நீங்கள் அந்நிய தேவர்களுக்குப் பயப்படாமலும், அவர்களைப் பணிந்துகொள்ளாமலும், சேவியாமலும், அவர்களுக்குப் பலியிடாமலும்,]]></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உங்களை மகா வல்லமையினாலும் ஓங்கிய புயத்தினாலும் எகிப்துதேசத்திலிருந்து வரப்பண்ணின கர்த்தருக்கே பயந்து, அவரையே பணிந்துகொண்டு, அவருக்கே பலியிட்டு,]]></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அவர்கள் செவிகொடாமல், தங்கள் தேவனாகிய கர்த்தர்மேல் விசுவாசியாமற்போன கடினக் கழுத்துள்ள தங்கள் பிதாக்களைப்போல், தங்கள் கழுத்தைக் கடினப்படுத்தி,]]></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உங்களை மகா வல்லமையினாலும் ஓங்கிய புயத்தினாலும் எகிப்துதேசத்திலிருந்து வரப்பண்ணின கர்த்தருக்கே பயந்து, அவரையே பணிந்துகொண்டு, அவருக்கே பலியிட்டு,]]></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 உங்களுக்கு எழுதிக்கொடுத்த திட்டங்களின்படியும், முறைமைகளின்படியும், நியாயப்பிரமாணத்தின்படியும், கற்பனைகளின்படியும், நீங்கள் சகல நாளும் செய்கிறதற்குக் கவனமாயிருந்து அந்நிய தேவர்களுக்குப் பயப்படாதிருங்கள்.]]></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அவர் உங்களுக்கு எழுதிக்கொடுத்த திட்டங்களின்படியும், முறைமைகளின்படியும், நியாயப்பிரமாணத்தின்படியும், கற்பனைகளின்படியும், நீங்கள் சகல நாளும் செய்கிறதற்குக் கவனமாயிருந்து அந்நிய தேவர்களுக்குப் பயப்படாதிருங்கள்.]]></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நான் உங்களோடே பண்ணின உடன்படிக்கையை நீங்கள் மறவாமலும், அந்நிய தேவர்களுக்குப் பயப்படாமலும்,]]></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ங்கள் தேவனாகிய கர்த்தருக்கே பயந்து நடப்பீர்களாக; அப்பொழுது அவர் உங்கள் எல்லாச் சத்துருக்களின் கைக்கும் உங்களைத் தப்புவிப்பார் என்று அவர்களுக்குச் சொல்லியிருந்தார்.]]></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உங்கள் தேவனாகிய கர்த்தருக்கே பயந்து நடப்பீர்களாக; அப்பொழுது அவர் உங்கள் எல்லாச் சத்துருக்களின் கைக்கும் உங்களைத் தப்புவிப்பார் என்று அவர்களுக்குச் சொல்லியிருந்தார்.]]></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ஆனாலும் அவர்கள் செவிகொடாமல் தங்கள் முந்தின முறைமைகளின்படியே செய்தார்கள்.]]></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அப்படியே அந்த ஜாதிகள் கர்த்தருக்குப் பயந்தும், தங்கள் விக்கிரகங்களைச் சேவித்தும் வந்தார்கள்; அவர்கள் பிள்ளைகளும் அவர்கள் பிள்ளைகளின் பிள்ளைகளும் தங்கள் பிதாக்கள் செய்தபடியே இந்நாள்வரைக்கும் செய்துவருகிறார்கள்.]]></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அப்படியே அந்த ஜாதிகள் கர்த்தருக்குப் பயந்தும், தங்கள் விக்கிரகங்களைச் சேவித்தும் வந்தார்கள்; அவர்கள் பிள்ளைகளும் அவர்கள் பிள்ளைகளின் பிள்ளைகளும் தங்கள் பிதாக்கள் செய்தபடியே இந்நாள்வரைக்கும் செய்துவருகிறார்கள்.]]></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அவருடைய கட்டளைகளையும், அவர் தங்கள் பிதாக்களோடே பண்ணின அவருடைய உடன்படிக்கையையும், அவர் தங்களுக்குத் திடச்சாட்சியாய்க் காண்பித்த அவருடைய சாட்சிகளையும் வெறுத்து விட்டு, வீணான விக்கிரகங்களைப் பின்பற்றி வீணராகி, அவர்களைச் சுற்றிலும் இருக்கிறவர்களைப்போல, செய்ய வேண்டாமென்று கர்த்தர் தங்களுக்குக் கட்டளையிட்டு விலக்கியிருந்த ஜாதிகளுக்குப் பின்சென்று,]]></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949371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2 இராஜாக்கள் : 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ക്ഷ്യങ്ങളെയും നിരസിച്ചുകളഞ്ഞു; അവർ വ്യാജത്തെ പിന്തുടർന്നു വ്യർത്ഥന്മാരായിത്തീർന്നു; അവരെപ്പോ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ആചരിക്കരുതു എന്നു യഹോവ കല്പിച്ചിരുന്ന ചുറ്റുമുള്ള ജാതികളെ തന്നേ അവർ പിന്തുടർ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അവർ തങ്ങളുടെ ദൈവമായ യഹോവയുടെ കല്പനകളെ ഒക്കെയും ഉപേക്ഷിച്ചുകളഞ്ഞു തങ്ങൾക്കു രണ്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ളക്കുട്ടികളുടെ വിഗ്രഹങ്ങൾ വാർപ്പിച്ചു അശേരാപ്രതിഷ്ഠയും ഉണ്ടാക്കി; ആകാശത്തിലെ സർവ്വസൈന്യത്തെ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മസ്കരിച്ചു ബാലിനെയും സേവിച്ചുപോ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അവർ തങ്ങളുടെ പുത്രന്മാരെയും പുത്രിമാരെയും അഗ്നിപ്രവേശം ചെയ്യിച്ചു പ്രശ്നവും ആഭിചാരവും]]></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യോഗിച്ചു യഹോവയെ കോപിപ്പിക്കേണ്ടതിന്നു അവന്നു അനിഷ്ടമായുള്ളതു ചെയ്‍വാൻ തങ്ങളെത്തന്നേ വിറ്റുകള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അതുനിമിത്തം യഹോവ യിസ്രായേലിനോടു ഏറ്റവും കോപിച്ചു അവരെ തന്റെ സന്നിധിയിൽ നിന്നു നീക്കിക്കള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ദാഗോത്രം മാത്രമല്ലാതെ ആരും ശേഷിച്ചി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യെഹൂദയും തങ്ങളുടെ ദൈവമായ യഹോവയുടെ കല്പനകളെ പ്രമാണിക്കാതെ യിസ്രായേൽ ഉണ്ടാക്കിയ ചട്ടങ്ങ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ഈ കാര്യം ചെയ്യരുതു എന്നു യഹോവ അവരോടു വിലക്കിയിരുന്ന വിഗ്രഹങ്ങളെ അവർ ചെന്നു സേവി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നുസരിച്ചു നട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ആകയാൽ യഹോവ യിസ്രായേൽസന്തതിയെ മുഴുവനും തള്ളി അവരെ താഴ്ത്തി, കൊള്ളയിടുന്നവരുടെ കയ്യിൽ ഏല്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ഒടുവിൽ അവരെ തന്റെ സന്നിധിയിൽനിന്നു നീക്കിക്കള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യെഹൂദാരാജാവായ ആഹാസിന്റെ പന്ത്രണ്ടാം ആണ്ടിൽ ഏലയുടെ മകനായ ഹോശേയ യിസ്രായേലിന്നു രാജാവായി ശമർയ്യയി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ഒമ്പതു സംവത്സരം വാ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അവൻ യഹോവെക്കു അനിഷ്ടമായുള്ളതു ചെയ്തു; തനിക്കു മുമ്പുള്ള യിസ്രായേൽരാജാക്കന്മാരെപ്പോലെ അല്ലതാ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അവന്റെ നേരെ അശ്ശൂർ രാജാവായ ശൽമനേസെർ പുറപ്പെട്ടു വന്നു; ഹോശേയ അവന്നു ആശ്രിതനായിത്തീർന്നു കപ്പം]]></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ടുത്തുവ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അവൻ യിസ്രായേലിനെ ദാവീദ് ഗൃഹത്തിങ്കൽനിന്നു പറിച്ചുകളഞ്ഞു; അവർ നെബാത്തിന്റെ മകനായ യൊരോബെയാമി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രാജാവാക്കി; യൊരോബെയാം യിസ്രായേലിനെ യഹോവയെ വിട്ടുമാറുമാറാക്കി അവരെക്കൊണ്ടു വലിയോരു പാപം ചെയ്യി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എന്നാൽ യഹോവ സകലപ്രവാചകന്മാരും ദർശകന്മാരും മുഖാന്തരം യിസ്രായേലിനോടും യെഹൂദയോടും: നിങ്ങ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എന്നാൽ ഹോശേയ മിസ്രയീംരാജാവായ സോവിന്റെ അടുക്കൽ ദൂതന്മാരെ അയക്കയും അശ്ശൂർരാജാവിന്നു ആണ്ടുതോറുമുള്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പ്പം കൊടുത്തയക്കാതിരിക്കയും ചെയ്തതുനിമിത്തം അശ്ശൂർ രാജാവു അവനിൽ ദ്രോഹം കണ്ടിട്ടു അവനെ പിടി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ബന്ധിച്ചു കാരാഗൃഹത്തിൽ ആ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അശ്ശൂർരാജാവു രാജ്യത്തു എല്ലാടവും കൂടി കടന്നു ശമർയ്യയിലേക്കു വന്നു അതിനെ മൂന്നു സംവത്സ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നിരോധി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ഹോശേയയുടെ ഒമ്പതാം ആണ്ടിൽ അശ്ശൂർരാജാവു ശമർയ്യയെ പിടിച്ചു യിസ്രായേലിനെ ബദ്ധരാക്കി അശ്ശൂരിലേ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ണ്ടുപോയി, ഹലഹിലും ഗോസാൻ നദീതീരത്തിലെ ഹാബോരിലും മേദ്യരുടെ പട്ടണങ്ങളിലും പാർപ്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യിസ്രായേൽമക്കൾ തങ്ങളെ മിസ്രയീംരാജാവായ ഫറവോന്റെ കൈക്കീഴിൽനിന്നു വിടുവിച്ചു മിസ്രയീംദേശത്തുനി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റപ്പെടടുവിച്ചു കൊണ്ടുവന്ന തങ്ങളുടെ ദൈവമായ യഹോവയോടു പാപം ചെയ്തു അന്യദൈവങ്ങളെ ഭജി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യഹോവ യിസ്രായേൽമക്കളുടെ മുമ്പിൽനിന്നു നീക്കിക്കളഞ്ഞിരുന്ന ജാതികളുടെ ചട്ടങ്ങളെയും അവയെ നടപ്പാ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ദുർമ്മാർഗ്ഗങ്ങളെ വിട്ടു ഞാൻ നിങ്ങളുടെ പിതാക്കന്മാരോടു കല്പിച്ചതും എന്റെ ദാസന്മാരാ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സ്രായേൽരാജാക്കന്മാരുടെ ചട്ടങ്ങളെയും അനുസരിച്ചുനടക്കയും ചെയ്തതുകൊണ്ടു ഇങ്ങനെ സംഭവി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യിസ്രായേൽമക്കൾ തങ്ങളുടെ ദൈവമായ യഹോവെക്കു വിരോധമായി കൊള്ളരുതാത്തകാര്യങ്ങളെ രഹസ്യമായി ചെയ്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വൽക്കാരുടെ ഗോപുരംമുതൽ ഉറപ്പുള്ള പട്ടണംവരെ തങ്ങളുടെ എല്ലാപട്ടണങ്ങളിലും പൂജാഗിരികൾ പണി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അവർ ഉയർന്ന കുന്നിന്മേലൊക്കെയും പച്ചവൃക്ഷത്തിൻ കീഴിലൊക്കെയും വിഗ്രഹസ്തംഭങ്ങളും അശേരാപ്രതിഷ്ഠക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ഥാ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യഹോവ തങ്ങളുടെ മുമ്പിൽ നിന്നു നീക്കക്കളഞ്ഞിരുന്ന ജാതികളെപ്പോലെ അവർ സകലപൂജാഗിരികളിലും ധൂപം കാട്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ഹോവയെ കോപിപ്പിപ്പാൻ തക്കവണ്ണം ദോഷമായുള്ള കാര്യങ്ങളെ പ്രവർത്തി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അങ്ങനെ യിസ്രായേൽമക്കൾ യൊരോബെയാം ചെയ്ത സകലപാപങ്ങളിലും നട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അവർ അവയെ വിട്ടുമാറായ്കയാൽ യഹോവ പ്രാവചകന്മാരായ തന്റെ സകലദാസന്മാരും മുഖാന്തരം അരുളിച്ചെയ്തപ്രാക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ഒടുവിൽ യിസ്രായേലിനെ തന്റെ സന്നിധിയിൽ നിന്നു നീക്കിക്കളഞ്ഞു. ഇങ്ങനെ യിസ്രായേൽ സ്വദേശം വിട്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രവാചകന്മാർമുഖാന്തരം നിങ്ങൾക്കു അയച്ചുതന്നതുമായ ന്യായപ്രമാണത്തിന്നൊത്തവണ്ണമൊക്കെയും എന്റെ കല്പനക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ശ്ശൂരിലേക്കു പോകേണ്ടിവന്നു; ഇന്നുവരെ അവിടെ ഇരിക്കു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അശ്ശൂർ രാജാവു ബാബേൽ, കൂഥാ, അവ്വ, ഹമാത്ത്, സെഫർവ്വയീം എന്നിവിടങ്ങളിൽനിന്നു ആളുകളെ വരുത്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സ്രായേൽമക്കൾക്കു പകരം ശമർയ്യാപട്ടണങ്ങളിൽ പാർപ്പിച്ചു; അവർ ശമർയ്യകൈവശമാക്കി അതിന്റെ പട്ടണങ്ങളിൽ]]></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പാർത്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അവർ അവിടെ പാർപ്പാൻ തുടങ്ങിയപ്പോൾ യഹോവയെ ഭജിച്ചില്ല; അതുകൊണ്ടു യഹോവ അവരുടെ ഇടയിൽ സിംഹങ്ങളെ]]></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യച്ചു; അവ അവരിൽ ചിലരെ കൊന്നുകളഞ്ഞു.]]></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അപ്പോൾ അവർ അശ്ശൂർ രാജാവിനെ അറിയിച്ചതു: നീ കുടിനീക്കി ശമർയ്യാപട്ടണങ്ങളിൽ പാർപ്പിച്ച ജാതികൾ]]></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ആദേശത്തിലെ ദൈവത്തിന്റെ മാർഗ്ഗം അറിയായ്കകൊണ്ടു അവൻ അവരുടെ ഇടയിൽ സിംഹങ്ങളെ അയച്ചു; അവർ ആ ദേശത്തി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ദൈവത്തിന്റെ മാർഗ്ഗം അറിയായ്കയാൽ അവ അവരെ കൊന്നുകളയു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അതിന്നു അശ്ശൂർ രാജാവു: നിങ്ങൾ അവിടെനിന്നു കൊണ്ടുവന്ന പുരോഹിതന്മാരിൽ ഒരുത്തനെ അവിടേ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ചട്ടങ്ങളും പ്രമാണിച്ചുനടപ്പിൻ എന്നു സാക്ഷീകരി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ണ്ടുപോകുവിൻ; അവർ ചെന്നു അവിടെ പാർക്കയും അവർ ആ ദേശത്തെ ദൈവത്തിന്റെ മാർഗ്ഗം അവരെ ഉപദേശിക്ക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ചെയ്യട്ടെ എന്നു കല്പി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അങ്ങനെ അവർ ശമർയ്യയിൽനിന്നു കൊണ്ടുപോയിരുന്ന പുരോഹിതന്മാരിൽ ഒരുത്തൻ വന്നു ബേഥേലിൽ പാർത്തു; യഹോവ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ഭജിക്കേണ്ടുന്ന വിധം അവർക്കു ഉപദേശിച്ചുകൊടുത്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എങ്കിലും അതതു ജാതി താന്താന്റെ ദേവന്മാരെ ഉണ്ടാക്കി, ഓരോ ജാതി പാർത്തുവന്ന പട്ടണങ്ങളിൽ ശമർയ്യർ]]></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ഉണ്ടാക്കിയിരുന്ന പൂജാഗിരിക്ഷേത്രങ്ങളിൽ പ്രതിഷ്ഠി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ബാബേൽകാർ സുക്കോത്ത്-ബെനോത്തിനെ ഉണ്ടാക്കി; കൂഥക്കാർ നേർഗാലിനെ ഉണ്ടാക്കി; ഹമാത്ത്കാർ അശീമ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ഉണ്ടാ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അവ്വക്കാർ നിബ്ഹസിനെയും തർത്തക്കിനെയും ഉണ്ടാക്കി; സെഫർവ്വക്കാർ സെഫർവ്വയീംദേവന്മാരാ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അദ്രമേലെക്കിന്നും അനമേലെക്കിന്നും തങ്ങളുടെ മക്കളെ അഗ്നിപ്രവേശനം ചെയ്യി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എങ്കിലും അവർ കേൾക്കാതെ തങ്ങളുടെ ദൈവമായ യഹോവയിൽ വിശ്വസിക്കാതിരുന്ന പിതാക്കന്മാരെപ്പോലെ ദുശ്ശാഠ്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അവർ യഹോവയെ ഭജിക്കയും തങ്ങളുടെ ഇടയിൽനിന്നു തന്നേ പൂജാഗിരിപുരോഹിതന്മാരെ നിയമിക്കയും അവർ അവർ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വേണ്ടി പൂജാഗിരിക്ഷേത്രങ്ങളിൽ യാഗം കഴിക്കയും ചെയ്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അങ്ങനെ അവർ യഹോവയെ ഭജിക്കയും തങ്ങൾ വിട്ടു പുറപ്പെട്ടു പോന്ന ജാതികളുടെ മര്യാദപ്രകാരം സ്വന്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ദേവന്മാരെ സേവിക്കയും ചെയ്തുപോ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ഇന്നുവരെയും അവർ മുമ്പിലത്തെ മര്യാദപ്രകാരം തന്നേ ചെയ്യുന്നു; യഹോവയെ ഭജിക്കുന്നില്ല; തങ്ങ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സ്വന്തചട്ടങ്ങളെയും മാർഗ്ഗവിധികളെയും ആകട്ടെ, യഹോവ യിസ്രായേൽ എന്നു പേർവിളിച്ച യക്കോബിന്റെ മക്കളോടു]]></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ല്പിച്ച ന്യായപ്രമാണത്തെയും കല്പനയെയുമാകട്ടെ അനുസരിച്ചുനടക്കുന്നതുമില്ല.]]></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യഹോവ അവരോടു ഒരു നിയമം ചെയ്തു കല്പിച്ചതു എന്തെന്നാൽ: നിങ്ങൾ അന്യദൈവങ്ങളെ ഭജിക്കയും അവെ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യാഗംകഴിക്കയും ചെയ്യാ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നിങ്ങളെ മഹാശക്തികൊണ്ടും നീട്ടിയ ഭുജംകൊണ്ടും മിസ്രയീംദേശത്തുനിന്നു കൊണ്ടുവന്ന യഹോവയെ മാത്രം]]></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ണി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ഭജിക്കയും അവനെ മാത്രം നമസ്കരിക്കയും അവന്നു മാത്രം യാഗംകഴിക്കയും വേണം.]]></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അവൻ നിങ്ങൾക്കു എഴുതിത്തന്ന ചട്ടങ്ങളെയും ന്യായങ്ങളെയും ന്യായപ്രമാണത്തെയും കല്പനയെയും നിങ്ങൾ]]></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എല്ലാനാളും പ്രമാണിച്ചുനടക്കേണം; അന്യദൈവങ്ങളെ ഭജിക്കരു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ഞാൻ നിങ്ങളോടു ചെയ്ത നിയമം നിങ്ങൾ മറക്കരുതു; അന്യ ദൈവങ്ങളെ ഭജിക്കയുമരുതു.]]></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നിങ്ങളുടെ ദൈവമായ യഹോവയെ മാത്രം നിങ്ങൾ ഭജിക്കേണം; എന്നാൽ അവൻ നിങ്ങളെ നിങ്ങളുടെ സകലശത്രുക്കളുടെയും]]></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കയ്യിൽനിന്നു വിടുവിക്കും.]]></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എങ്കിലും അവർ കേൾക്കാതെ തങ്ങളുടെ പണ്ടത്തെ മര്യാദ അനുസരിച്ചു നട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അങ്ങനെ ഈ ജാതികൾ യഹോവയെ ഭജിക്കയും തങ്ങളുടെ വിഗ്രഹങ്ങളെ സേവിക്കയും ചെയ്തു; പിതാക്കന്മാർ]]></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ചെയ്തതുപോലെ പുത്രന്മാരും പൌത്രന്മാരും ഇന്നുവരെ ചെയ്തുവരുന്നു.]]></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അവന്റെ ചട്ടങ്ങളെയും അവരുടെ പിതാക്കന്മാരോടു അവൻ ചെയ്ത നിയമത്തെയും അവൻ അവരോടു സാക്ഷീകരിച്ച]]></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2 இராஜாக்கள் : 17]]></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88</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2026-06-03T09:03:57Z</dcterms:created>
  <dcterms:modified xsi:type="dcterms:W3CDTF">2026-06-03T09:03:57Z</dcterms:modified>
  <dc:title>2 இராஜாக்கள் : 17</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