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ak kindly ! for our days are all too few 
For angry strife ;
There is deep meaning, if we only knew, 
In our brief life.
No nobler mission can be ours, if we knew, 
A pang can stay ; 
Or if, amidst the rush of tears we see, 
Wipe one a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peak kindly ! gracious words God-sent, God-given, 
Are never lost ; 
They come all fragrant with the breath of Heaven, 
Yet nothing cost,  
Kind words are like kind acts----they steal along
Life's hidden springs ; 
Then, in the darkest storm, some little song 
The sad heart s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peak kindly, graciously; for all around 
Are pains and smarts ; 
The very air is full of moans and sound 
Of breaking hearts. 
Oh, seek to bind them up at once, as did 
Thy gracious Lord ; 
Then surely will His hand bestow on thee
A bright rewa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2026-09-15T17:32:20Z</dcterms:created>
  <dcterms:modified xsi:type="dcterms:W3CDTF">2026-09-15T17:32:20Z</dcterms:modified>
  <dc:title>Hymn : 794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