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ுழுதியில் அஸ்திபாரம் போட்டு, மண் வீடுகளில் வாசம்பண்ணி, பொட்டுப்பூச்சியால் அரிக்கப்படுகிறவர்கள்மேல் அவர் நம்பிக்கை வைப்பது எப்படி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ுழுதியில் அஸ்திபாரம் போட்டு, மண் வீடுகளில் வாசம்பண்ணி, பொட்டுப்பூச்சியால் அரிக்கப்படுகிறவர்கள்மேல் அவர் நம்பிக்கை வைப்பது எப்படி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ாலை முதல் மாலைவரைக்கும் மடிந்து, கவனிப்பார் ஒருவருமில்லாமல், நித்திய அழிவடை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ிலிருக்கிற அவர்களுடைய மேன்மை போய்விடுமல்லவோ? ஞானமடையாமல் சாகிறார்கள் என்று சொன்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தேமானியனான் எலிப்பாஸ் பிரதியுத்தரமாக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ங்கள் உம்முடனே பேசத்துணிந்தால், ஆயாசப்படுவீரோ? ஆனாலும் பேசாமல் அடக்கிக்கொள்ளத்தக்கவன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ங்கள் உம்முடனே பேசத்துணிந்தால், ஆயாசப்படுவீரோ? ஆனாலும் பேசாமல் அடக்கிக்கொள்ளத்தக்கவன் யார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நீர் அநேகருக்குப் புத்திசொல்லி இளைத்த கைகளைத் திடப்படுத்தின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ழுகிறவனை உம்முடைய வார்த்தைகளால் நிற்கப்பண்ணி, தள்ளாடுகிற முழங்கால்களைப் பலப்படுத்தின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ொழுதோ துன்பம் உமக்கு நேரிட்டபடியினால் ஆயாசப்படுகிறீர்; அது உம்மைத் தொட்டதினால் கலங்குகிற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ஒருவார்த்தை என்னிடத்தில் இரகசியமாய் அறிவிக்கப்பட்டது, அதினுடைய மெல்லிய ஓசை என் செவியில் விழ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்முடைய தேவபக்தி உம்முடைய உறுதியாயும், உம்முடைய வழிகளின் உத்தமம் உம்முடைய நம்பிக்கையாயும் இருக்கவேண்டியதல்லவ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ுற்றமில்லாமல் அழிந்தவன் உண்டோ? சன்மார்க்கர் அதம்பண்ணப்பட்டது எப்போ? இதை நினைத்துப்பார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ண்டிருக்கிறபடி, அநியாயத்தை உழுது, தீவினையை விதைத்தவர்கள், அதையே அறுக்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ுடைய சுவாசத்தினாலே அவர்கள் அழிந்து, அவருடைய நாசியின் காற்றினாலே நிர்மூலமா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ங்கத்தின் கெர்ச்சிப்பும், துஷ்ட சிங்கத்தின் முழக்கமும் அடங்கும்; பாலசிங்கங்களின் பற்களும் தகர்ந்துப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ங்கத்தின் கெர்ச்சிப்பும், துஷ்ட சிங்கத்தின் முழக்கமும் அடங்கும்; பாலசிங்கங்களின் பற்களும் தகர்ந்துப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ிழச்சிங்கம் இரையில்லாமையால் மாண்டுபோம், பாலசிங்கங்கள் சிதறுண்டுப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ுஷர்மேல் அயர்ந்த நித்திரை இறங்குகையில், இராத்தரிசனங்களில் பலவித தோற்றங்கள் உண்டாகும்போ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ிகிலும் நடுக்கமும் என்னைப்பிடித்தது, என் எலும்புகளெல்லாம் நடுங்கின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ஒரு ஆவி என் முகத்துக்கு முன்பாகக் கடந்தது, என் உடலின் மயிர் சிலிர்த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ஒரு உருப்போல என் கண்களுக்குமுன் நின்றது, ஆனாலும் அதின் ரூபம் இன்னதென்று விளங்கவில்லை; அமைதலுண்டாயிற்று, அப்பொழுது நான் கேட்ட சத்தமாவ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ஒரு உருப்போல என் கண்களுக்குமுன் நின்றது, ஆனாலும் அதின் ரூபம் இன்னதென்று விளங்கவில்லை; அமைதலுண்டாயிற்று, அப்பொழுது நான் கேட்ட சத்தமாவது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ன் தேவனைப்பார்க்கிலும் நீதிமானாயிருப்பானோ? மனுபுத்திரன் தன்னை உண்டாக்கினவரைப்பார்க்கிலும் சுத்தமாயிருப்பான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ேளும், அவர் தம்முடைய பணிவிடைக்காரரிடத்தில் நம்பிக்கை வைப்பதில்லை; தம்முடைய தூதரின்மேலும் புத்தியீனத்தைச் சுமத்துகிறார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ow much less in them that dwell in houses of clay, whose foundation is in the dust, which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ushed before the mo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are destroyed from morning to evening: they perish for ever without any regarding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Does not their excellency which is in them go away? they die, even without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Eliphaz the Temanite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f we analyse to commune with you, will you be grieved? but who can withhold himself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ak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ehold, you have instructed many, and you have strengthened the weak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words have raised up him that was falling, and you have strengthened the feeble kn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now it has come upon you, and you faint; it touches you, and you are troub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a thing was secretly brought to me, and mine ear received a littl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s not this your fear, your confidence, your hope, and the uprightness of your way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Remember, I pray you, who ever perished, being innocent? or where were the righteous cut of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Even as I have seen, they that plow iniquity, and sow wickedness, reap the s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y the blast of God they perish, and by the breath of his nostrils are they consu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roaring of the lion, and the voice of the fierce lion, and the teeth of the young lions,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old lion perishes for lack of prey, and the stout lion's whelps are scattered a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n thoughts from the visions of the night, when deep sleep falls on m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ear came upon me, and trembling, which made all my bones to sh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a spirit passed before my face; the hair of my flesh stood u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t stood still, but I could not discern the form thereof: an image was before mine eyes,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silence, and I heard a voic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hall mortal man be more just than God? shall a man be more pure than his mak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ehold, he put no trust in his servants; and his angels he charged with fol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2026-06-03T15:17:09Z</dcterms:created>
  <dcterms:modified xsi:type="dcterms:W3CDTF">2026-06-03T15:17:09Z</dcterms:modified>
  <dc:title>யோபு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