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ிரியம் என்றுரை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ைப் போளம் வாசம் வீச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பஸ்தம்பம் போல வ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துள்ளிப்பாடும் மகிழ்ந்த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எப்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ன்மலையின் ஓரம் தங்கும் புறாவே என் உத்தம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ால் என்னை வென்ற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மலர் தொடுப்பேன் மாலையிடுவேன் என் மன்ன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்பாடல் பாடி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யுகம் கூட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பேரில் சிறந்தவர் – என் இயேசு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க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ாட வரம்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அன்பை பாட புகழ் சூட நாவு போத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ு இணை ஏது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மனம் மகிழ துயர் அகல துணை வ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ணியில் காத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ால் களி கூ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ால் என்றும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வருவார் என்னை அண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ன சொல்வ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ல் முற்றும் சிறந்தவர் – இவர் எந்தன்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என்றும் வாழ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என் நண்பர் எந்நாளும் எனைக்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ன் மேல் சும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 துயிலும் நேரம் எனைத்தேடி ஓடி வ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ரலை கதவில் 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ேசம் இன்பம் அது மதுரம் என்று சொன்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2026-09-16T22:49:49Z</dcterms:created>
  <dcterms:modified xsi:type="dcterms:W3CDTF">2026-09-16T22:49:49Z</dcterms:modified>
  <dc:title>துதிப் பாடல்கள் : 309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