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ிரியம் என்றுரை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ைப் போளம் வாசம் வீச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பஸ்தம்பம் போல வர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துள்ளிப்பாடும் மகிழ்ந்தா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எப்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ன்மலையின் ஓரம் தங்கும் புறாவே என் உத்தம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ால் என்னை வென்றா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மலர் தொடுப்பேன் மாலையிடுவேன் என் மன்ன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ப்பாடல் பாடிடுவ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டியுகம் கூட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பேரில் சிறந்தவர் – என் இயேசு ராஜ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ாக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பாட வரம் தந்த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ர் அன்பை பாட புகழ் சூட நாவு போத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டு இணை ஏதும் இ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ந்தர் மனம் மகிழ துயர் அகல துணை வ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ணியில் காத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ால் களி கூர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ால் என்றும் வா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வருவார் என்னை அண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ன்ன சொல்வேன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ில் முற்றும் சிறந்தவர் – இவர் எந்தன் நேச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ோடு என்றும் வாழ்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என் நண்பர் எந்நாளும் எனைக்கா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ளின் மேல் சும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ண் துயிலும் நேரம் எனைத்தேடி ஓடி வ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ைவிரலை கதவில் விட்ட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நேசம் இன்பம் அது மதுரம் என்று சொன்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2026-06-15T12:13:18Z</dcterms:created>
  <dcterms:modified xsi:type="dcterms:W3CDTF">2026-06-15T12:13:18Z</dcterms:modified>
  <dc:title>துதிப் பாடல்கள் : 309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