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presProps" Target="presProps.xml"/>
  <Relationship Id="rId77" Type="http://schemas.openxmlformats.org/officeDocument/2006/relationships/viewProps" Target="viewProps.xml"/>
  <Relationship Id="rId78"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It shall be eaten the same day all of you offer it, and on the next day: and if ought remain until the third day, it shall be burnt in the fire.]]></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It shall be eaten the same day all of you offer it, and on the next day: and if ought remain until the third day, it shall be burnt in the fir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if it be eaten at all on the third day, it is abominable; it shall not be accepte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if it be eaten at all on the third day, it is abominable; it shall not be accepted.]]></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refore every one that eats it shall bear his iniquity, because he has profaned the hallowed thing of the LORD: and that soul shall be cut off from among his people.]]></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refore every one that eats it shall bear his iniquity, because he has profaned the hallowed thing of the LORD: and that soul shall be cut off from among his people.]]></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when all of you reap the harvest of your land, you shall not wholly reap the corners of your field, neither shall you gather the gleanings of your harvest.]]></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when all of you reap the harvest of your land, you shall not wholly reap the corners of your field, neither shall you gather the gleanings of your harvest.]]></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you shall not glean your vineyard, neither shall you gather every grape of your vineyard; you shall leave them for the poor and stranger: I am the LORD your Go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you shall not glean your vineyard, neither shall you gather every grape of your vineyard; you shall leave them for the poor and stranger: I am the LORD your Go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saying,]]></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ll of you shall not steal, neither deal falsely, neither lie one to another.]]></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all of you shall not swear by my name falsely, neither shall you profane the name of your God: I am the LOR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all of you shall not swear by my name falsely, neither shall you profane the name of your God: I am the LORD.]]></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You shall not defraud your neighbour, neither rob him: the wages of him that is hired shall not abide with you all night until the morning.]]></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You shall not defraud your neighbour, neither rob him: the wages of him that is hired shall not abide with you all night until the morning.]]></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You shall not curse the deaf, nor put a stumbling block before the blind, but shall fear your God: I am the LORD.]]></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You shall not curse the deaf, nor put a stumbling block before the blind, but shall fear your God: I am the LORD.]]></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ll of you shall do no unrighteousness in judgment: you shall not respect the person of the poor, nor honor the person of the mighty: but in righteousness shall you judge your neighbour.]]></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ll of you shall do no unrighteousness in judgment: you shall not respect the person of the poor, nor honor the person of the mighty: but in righteousness shall you judge your neighbour.]]></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You shall not go up and down as a talebearer among your people: neither shall you stand against the blood of your neighbour; I am the LORD.]]></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Speak unto all the congregation of the children of Israel, and say unto them, All of you shall be holy: for I the LORD your God am holy.]]></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You shall not go up and down as a talebearer among your people: neither shall you stand against the blood of your neighbour; I am the LORD.]]></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You shall not hate your brother in yours heart: you shall in any way rebuke your neighbour, and not suffer sin upon him.]]></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You shall not hate your brother in yours heart: you shall in any way rebuke your neighbour, and not suffer sin upon him.]]></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You shall not avenge, nor bear any grudge against the children of your people, but you shall love your neighbour as yourself: I am the LORD.]]></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You shall not avenge, nor bear any grudge against the children of your people, but you shall love your neighbour as yourself: I am the LORD.]]></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ll of you shall keep my statutes. You shall not let your cattle gender with a diverse kind: you shall not sow your field with mingled seed: neither shall a garment mingled of linen and woolen come upon you.]]></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ll of you shall keep my statutes. You shall not let your cattle gender with a diverse kind: you shall not sow your field with mingled seed: neither shall a garment mingled of linen and woolen come upon you.]]></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ll of you shall keep my statutes. You shall not let your cattle gender with a diverse kind: you shall not sow your field with mingled seed: neither shall a garment mingled of linen and woolen come upon you.]]></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whosoever lies carnally with a woman, that is a bondmaid, betrothed to an husband, and not at all redeemed, nor freedom given her; she shall be scourged; they shall not be put to death, because she was not free.]]></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whosoever lies carnally with a woman, that is a bondmaid, betrothed to an husband, and not at all redeemed, nor freedom given her; she shall be scourged; they shall not be put to death, because she was not free.]]></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Speak unto all the congregation of the children of Israel, and say unto them, All of you shall be holy: for I the LORD your God am holy.]]></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whosoever lies carnally with a woman, that is a bondmaid, betrothed to an husband, and not at all redeemed, nor freedom given her; she shall be scourged; they shall not be put to death, because she was not free.]]></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he shall bring his trespass offering unto the LORD, unto the door of the tabernacle of the congregation, even a ram for a trespass offering.]]></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he shall bring his trespass offering unto the LORD, unto the door of the tabernacle of the congregation, even a ram for a trespass offering.]]></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priest shall make an atonement for him with the ram of the trespass offering before the LORD for his sin which he has done: and the sin which he has done shall be forgiven him.]]></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priest shall make an atonement for him with the ram of the trespass offering before the LORD for his sin which he has done: and the sin which he has done shall be forgiven him.]]></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when all of you shall come into the land, and shall have planted all manner of trees for food, then all of you shall count the fruit thereof as uncircumcised: three years shall it be as uncircumcised unto you: it shall not be eaten of.]]></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when all of you shall come into the land, and shall have planted all manner of trees for food, then all of you shall count the fruit thereof as uncircumcised: three years shall it be as uncircumcised unto you: it shall not be eaten of.]]></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when all of you shall come into the land, and shall have planted all manner of trees for food, then all of you shall count the fruit thereof as uncircumcised: three years shall it be as uncircumcised unto you: it shall not be eaten of.]]></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But in the fourth year all the fruit thereof shall be holy to praise the LORD likewise.]]></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But in the fourth year all the fruit thereof shall be holy to praise the LORD likewis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ll of you shall fear every man his mother, and his father, and keep my sabbaths: I am the LORD your Go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in the fifth year shall all of you eat of the fruit thereof, that it may yield unto you the increase thereof: I am the LORD your God.]]></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in the fifth year shall all of you eat of the fruit thereof, that it may yield unto you the increase thereof: I am the LORD your God.]]></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ll of you shall not eat any thing with the blood: neither shall all of you use enchantment, nor observe times.]]></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ll of you shall not round the corners of your heads, neither shall you ruin the corners of your beard.]]></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ll of you shall not make any cuttings in your flesh for the dead, nor print any marks upon you: I am the LORD.]]></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ll of you shall not make any cuttings in your flesh for the dead, nor print any marks upon you: I am the LORD.]]></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Do not prostitute your daughter, to cause her to be a whore; lest the land fall to whoredom, and the land become full of wickedness.]]></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Do not prostitute your daughter, to cause her to be a whore; lest the land fall to whoredom, and the land become full of wickedness.]]></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ll of you shall keep my sabbaths, and reverence my sanctuary: I am the LORD.]]></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ll of you shall keep my sabbaths, and reverence my sanctuary: I am the LORD.]]></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ll of you shall fear every man his mother, and his father, and keep my sabbaths: I am the LORD your God.]]></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Regard not them that have familiar spirits, neither seek after wizards, to be defiled by them: I am the LORD your God.]]></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Regard not them that have familiar spirits, neither seek after wizards, to be defiled by them: I am the LORD your God.]]></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You shall rise up before the hoary head, and honour the face of the old man, and fear your God: I am the LORD.]]></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You shall rise up before the hoary head, and honour the face of the old man, and fear your God: I am the LORD.]]></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if a stranger sojourn with you in your land, all of you shall not vex him.]]></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But the stranger that dwells with you shall be unto you as one born among you, and you shall love him as yourself; for all of you were strangers in the land of Egypt: I am the LORD your God.]]></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But the stranger that dwells with you shall be unto you as one born among you, and you shall love him as yourself; for all of you were strangers in the land of Egypt: I am the LORD your God.]]></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But the stranger that dwells with you shall be unto you as one born among you, and you shall love him as yourself; for all of you were strangers in the land of Egypt: I am the LORD your God.]]></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ll of you shall do no unrighteousness in judgment, in measuring rod, in weight, or in measure.]]></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Just balances, just weights, a just ephah, and a just hin, shall all of you have: I am the LORD your God, which brought you out of the land of Egypt.]]></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urn all of you not unto idols, nor make to yourselves molten gods: I am the LORD your God.]]></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Just balances, just weights, a just ephah, and a just hin, shall all of you have: I am the LORD your God, which brought you out of the land of Egypt.]]></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Just balances, just weights, a just ephah, and a just hin, shall all of you have: I am the LORD your God, which brought you out of the land of Egypt.]]></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Therefore shall all of you observe all my statutes, and all my judgments, and do them: I am the LORD.]]></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Therefore shall all of you observe all my statutes, and all my judgments, and do them: I am the LOR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urn all of you not unto idols, nor make to yourselves molten gods: I am the LORD your God.]]></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if all of you offer a sacrifice of peace offerings unto the LORD, all of you shall offer it at your own will.]]></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5574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லேவியராகமம் : 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நீங்கள் அதைச் செலுத்துகிற நாளிலும் மறுநாளிலும் அதைப் புசிக்கவேண்டும்; மூன்றாம் நாள்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தியானது அக்கினியிலே சுட்டெரிக்கப்பட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மூன்றாம் நாளில் அதில் ஏதாகிலும் புசிக்கப்பட்டால் அருவருப்பாயிருக்கும்;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ங்கிகரிக்கப்படமா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தைப் புசிக்கிறவன் கர்த்தருக்குப் பரிசுத்தமானதைப் பரிசுத்தக்குலைச்சலாக்கினபடியால் அவன்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க்கிரமத்தைச் சுமந்து, தன் ஜனத்தில் இராதபடிக்கு அறுப்புண்டுபோ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நீங்கள் தேசத்தின் பயிரை அறுக்கும்போது, உன் வயலின் ஓரத்திலிருக்கிறதைத் தீர அறுக்கா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க்கிடக்கிற கதிர்களைப் பொறுக்கா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உன் திராட்சத்தோட்டத்திலே பின் அறுப்பை அறுக்காமலும், அதிலே சிந்திக்கிடக்கிற பழங்களை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க்காமலும், அவைகளை எளியவனுக்கும் பரதேசிக்கும் விட்டுவிடுவாயாக; நான் உங்கள் தேவனாகிய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ன்னும்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நீங்கள் களவு செய்யாமலும், வஞ்சனைபண்ணாமலும், ஒருவருக்கொருவர் பொய் சொல்லாமலும் இ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என் நாமத்தைக் கொண்டு பொய்யாணையிடுகிறதினால், உங்கள் தேவனுடைய நாமத்தைப் பரிசுத்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ச்சலாக்காமலும் இருப்பீர்களாக; நான்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பிறனை ஒடுக்காமலும் கொள்ளையிடாமலும் இருப்பாயாக; கூலிக்காரனுடைய கூலி விடியற்காலம்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னிடத்தில் இருக்க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செவிடனை நிந்தியாமலும், குருடனுக்கு முன்னே தடுக்கலை வையாமலும், உன் தேவனுக்குப் பயந்தி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நியாயவிசாரணையில் அநியாயம் செய்யாதிருங்கள்; சிறியவனுக்கு முகதாட்சிணியம் செய்யாமலும், பெரியவ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த்துக்கு அஞ்சாமலும், நீதியாகப் பிறனுக்கு நியாயந்தீ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உன் ஜனங்களுக்குள்ளே அங்குமிங்கும் கோள்சொல்லித் திரியாயாக; பிறனுடைய இரத்தப்பழிக்கு உட்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 இஸ்ரவேல் புத்திரரின் சபை அனைத்தோடும் சொல்லவேண்டியது என்னவென்றால்: உங்கள் தேவனும் கர்த்தருமா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உன் சகோதரனை உன் உள்ளத்தில் பகையாயாக; பிறன்மேல் பாவம் சுமராதபடிக்கு அவனை எப்படியும் கடி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ள்ள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பழிக்குப்பழி வாங்காமலும், உன் ஜனப்புத்திரர்மேல் பொறாமைகொள்ளாமலும், உன்னில் நீ அன்புகூருவதுபோ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னிலும் அன்புகூருவாயாக; நான்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என் கட்டளைகளைக் கைக்கொள்வீர்களாக; உன் மிருக ஜீவன்களை வேறுஜாதியோடே பொலியவிடாயாக; உன் வய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வ்வேறு வகையான விதைகளைக் கலந்து விதையாயாக; சணல் நூலும் கம்பளிநூலும் கலந்த வஸ்தி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டுத்தாதி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ஒருவனுக்கு அடிமையானவள் ஒரு புருஷனுக்கு நியமிக்கப்பட்டவளாயிருந்து, முற்றிலும் மீட்கப்படா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னிச்சையாய் விடப்படாமலுமிருக்க, அவளோடே ஒருவன் சம்யோகமாய்ச் சயனம்பண்ணினால்,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பரிசுத்தர், ஆகையால் நீங்களும் பரிசுத்தராயி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செய்யப்படாமல், அடிக்கப்படவேண்டும்; அவள் சுயாதீனமுள்ளவள் அ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வன் தன் குற்றநிவாரணபலியாய் ஆசரிப்புக் கூடாரவாசலிலே கர்த்தருடைய சந்நிதியில் ஒரு ஆட்டுக்கடாவை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வர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தினாலே ஆசாரியன் அவன் செய்த பாவத்தினிமித்தம் அவனுக்காகக் கர்த்தருடைய சந்நிதியில் பாவநிவி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க்கடவன்; அப்பொழுது அவன் செய்த பாவம் அவனுக்கு மன்னிக்க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நீங்கள் அந்தத் தேசத்தில் வந்து, புசிக்கத்தக்க கனிகளைத் தருகிற பலவித மரங்களை நாட்டினபி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ன் கனிகளை விருத்தசேதனமில்லாதவைகளென்று எண்ணுவீர்களாக; மூன்று வருஷம் அது புசிக்கப்படா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சேதனமில்லாததாய் உங்களுக்கு எண்ண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பின்பு நாலாம் வருஷத்திலே அவைகளின் கனிகளெல்லாம் கர்த்தருக்குத் துதிசெலுத்துகிறதற்கே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மா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உங்களில் அவனவன் தன்தன் தாய்க்கும், தன்தன் தகப்பனுக்கும் பயந்திருக்கவும், என் ஓய்வுநாட்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ஐந்தாம் வருஷத்திலே அவைகளின் கனிகளைப் புசிக்கலாம்; இப்படி அவைகளின் பலன் உங்களுக்குப் பெரு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உங்கள் தேவனாகிய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யாதொன்றையும் இரத்தத்துடன் புசிக்கவேண்டாம். குறிகேளாமலும், நாள்பாராமலும் இரு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உங்கள் தலைமயிரைச் சுற்றி ஒதுக்காமலும், தாடியின் ஓரங்களைக் கத்தரிக்கா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செத்தவனுக்காக உங்கள் சரீரத்தைக் கீறிக்கொள்ளாமலும், அடையாளமான எழுத்துக்களை உங்கள்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திக்கொள்ளாமலும் இருப்பீர்களாக; நான்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தேசத்தார் வேசித்தனம்பண்ணி தேசமெங்கும் முறைகேடான பாவம் நிறையாதபடிக்கு உன் குமாரத்தி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த்தனம்பண்ண விடுகிறதினாலே பரிசுத்தக் குலைச்சலாக்கா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என் ஓய்வுநாட்களை ஆசரித்து, என் பரிசுத்த ஸ்தலத்தைக்குறித்துப் பயபக்தியாயிருப்பீர்களாக;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க்கவும் கடவீர்கள்; நான் உங்கள் தேவனாகிய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ஞ்சனம் பார்க்கிறவர்களை நாடி, குறிசொல்லுகிறவர்களைத் தேடாதிருங்கள்; அவர்களாலே தீட்டு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உங்கள் தேவனாகிய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நரைத்தவனுக்கு முன்பாக எழுந்து, முதிர்வயதுள்ளவன் முகத்தைக் கனம்பண்ணி, உன் தேவனு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ப்படுவாயாக; நான்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யாதொரு அந்நியன் உங்கள் தேசத்தில் உங்களோடே தங்கினால், அவனைச் சிறுமைப்படுத்த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உங்களிடத்தில் வாசம்பண்ணுகிற அந்நியனைச் சுதேசிபோல எண்ணி, நீங்கள் உங்களில் அன்புகூருகிறதுபோ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லும் அன்புகூருவீர்களாக; நீங்களும் எகிப்துதேசத்தில் அந்நியராயிருந்தீர்களே; நான் உங்கள்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நியாயவிசாரணையிலும், அளவிலும், நிறையிலும், படியிலும் அநியாயம் செய்யாதிரு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சுமுத்திரையான தராசும், சுமுத்திரையான நிறைகல்லும், சுமுத்திரையான மரக்காலும் சுமுத்திரையான ப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விக்கிரகங்களை நாடாமலும் வார்ப்பிக்கப்பட்ட தெய்வங்களை உங்களுக்கு உண்டாக்காமலும் இரு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 இருக்கவேண்டும்; நான் உங்களை எகிப்து தேசத்திலிருந்து புறப்படப்பண்ணின உங்கள்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ஆகையால் என்னுடைய கட்டளைகள் யாவையும் என்னுடைய நியாயங்கள் யாவையும் கைக்கொண்டு, அவைகளி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க்கக்கடவீர்கள்; நான் கர்த்தர்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உங்கள் தேவனாகிய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நீங்கள் சமாதானபலியைக் கர்த்தருக்குச் செலுத்தினால், அதை மனோற்சாகமாய்ச் செலுத்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9]]></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2026-09-07T00:04:33Z</dcterms:created>
  <dcterms:modified xsi:type="dcterms:W3CDTF">2026-09-07T00:04:33Z</dcterms:modified>
  <dc:title>லேவியராகமம் : 19</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