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presProps" Target="presProps.xml"/>
  <Relationship Id="rId74" Type="http://schemas.openxmlformats.org/officeDocument/2006/relationships/viewProps" Target="viewProps.xml"/>
  <Relationship Id="rId7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தைச் செலுத்துகிற நாளிலும் மறுநாளிலும் அதைப் புசிக்கவேண்டும்; மூன்றாம் நாள்மட்டும் மீதியானது அக்கினியிலே சுட்டெரிக்கப்படக்கடவ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நீங்கள் அதைச் செலுத்துகிற நாளிலும் மறுநாளிலும் அதைப் புசிக்கவேண்டும்; மூன்றாம் நாள்மட்டும் மீதியானது அக்கினியிலே சுட்டெரிக்கப்படக்கடவ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மூன்றாம் நாளில் அதில் ஏதாகிலும் புசிக்கப்பட்டால் அருவருப்பாயிருக்கும்; அது அங்கிகரிக்கப்படமாட்டா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ப் புசிக்கிறவன் கர்த்தருக்குப் பரிசுத்தமானதைப் பரிசுத்தக்குலைச்சலாக்கினபடியால் அவன் தன் அக்கிரமத்தைச் சுமந்து, தன் ஜனத்தில் இராதபடிக்கு அறுப்புண்டுபோ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தைப் புசிக்கிறவன் கர்த்தருக்குப் பரிசுத்தமானதைப் பரிசுத்தக்குலைச்சலாக்கினபடியால் அவன் தன் அக்கிரமத்தைச் சுமந்து, தன் ஜனத்தில் இராதபடிக்கு அறுப்புண்டுபோ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ேசத்தின் பயிரை அறுக்கும்போது, உன் வயலின் ஓரத்திலிருக்கிறதைத் தீர அறுக்காமலும், சிந்திக்கிடக்கிற கதிர்களைப் பொறுக்காமலும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தேசத்தின் பயிரை அறுக்கும்போது, உன் வயலின் ஓரத்திலிருக்கிறதைத் தீர அறுக்காமலும், சிந்திக்கிடக்கிற கதிர்களைப் பொறுக்காமலும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ிராட்சத்தோட்டத்திலே பின் அறுப்பை அறுக்காமலும், அதிலே சிந்திக்கிடக்கிற பழங்களைப் பொறுக்காமலும், அவைகளை எளியவனுக்கும் பரதேசிக்கும் விட்டுவிடுவாயாக; நான் உங்கள் தேவனாகிய கர்த்தர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உன் திராட்சத்தோட்டத்திலே பின் அறுப்பை அறுக்காமலும், அதிலே சிந்திக்கிடக்கிற பழங்களைப் பொறுக்காமலும், அவைகளை எளியவனுக்கும் பரதேசிக்கும் விட்டுவிடுவாயாக; நான் உங்கள் தேவனாகிய கர்த்த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நீங்கள் களவு செய்யாமலும், வஞ்சனைபண்ணாமலும், ஒருவருக்கொருவர் பொய் சொல்லாமலும் இருங்க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பின்னும் கர்த்தர் மோசேயை நோக்கி: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நாமத்தைக் கொண்டு பொய்யாணையிடுகிறதினால், உங்கள் தேவனுடைய நாமத்தைப் பரிசுத்தக் குலைச்சலாக்காமலும் இருப்பீர்களாக; நான் கர்த்த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ன் நாமத்தைக் கொண்டு பொய்யாணையிடுகிறதினால், உங்கள் தேவனுடைய நாமத்தைப் பரிசுத்தக் குலைச்சலாக்காமலும் இருப்பீர்களாக; நான் கர்த்த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றனை ஒடுக்காமலும் கொள்ளையிடாமலும் இருப்பாயாக; கூலிக்காரனுடைய கூலி விடியற்காலம்மட்டும் உன்னிடத்தில் இருக்கலாகா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ிறனை ஒடுக்காமலும் கொள்ளையிடாமலும் இருப்பாயாக; கூலிக்காரனுடைய கூலி விடியற்காலம்மட்டும் உன்னிடத்தில் இருக்கலாக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விடனை நிந்தியாமலும், குருடனுக்கு முன்னே தடுக்கலை வையாமலும், உன் தேவனுக்குப் பயந்திருப்பாயாக; நான் கர்த்த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ெவிடனை நிந்தியாமலும், குருடனுக்கு முன்னே தடுக்கலை வையாமலும், உன் தேவனுக்குப் பயந்திருப்பாயாக; நான் கர்த்த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சாரணையில் அநியாயம் செய்யாதிருங்கள்; சிறியவனுக்கு முகதாட்சிணியம் செய்யாமலும், பெரியவனுடைய முகத்துக்கு அஞ்சாமலும், நீதியாகப் பிறனுக்கு நியாயந்தீர்ப்பாயாக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ியாயவிசாரணையில் அநியாயம் செய்யாதிருங்கள்; சிறியவனுக்கு முகதாட்சிணியம் செய்யாமலும், பெரியவனுடைய முகத்துக்கு அஞ்சாமலும், நீதியாகப் பிறனுக்கு நியாயந்தீர்ப்பாயாக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ஜனங்களுக்குள்ளே அங்குமிங்கும் கோள்சொல்லித் திரியாயாக; பிறனுடைய இரத்தப்பழிக்கு உட்படவேண்டாம்; நான் கர்த்த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உன் ஜனங்களுக்குள்ளே அங்குமிங்கும் கோள்சொல்லித் திரியாயாக; பிறனுடைய இரத்தப்பழிக்கு உட்படவேண்டாம்; நான் கர்த்தர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ன் சபை அனைத்தோடும் சொல்லவேண்டியது என்னவென்றால்: உங்கள் தேவனும் கர்த்தருமாகிய நான் பரிசுத்தர், ஆகையால் நீங்களும் பரிசுத்தராயிருங்கள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கோதரனை உன் உள்ளத்தில் பகையாயாக; பிறன்மேல் பாவம் சுமராதபடிக்கு அவனை எப்படியும் கடிந்து கொள்ளவேண்ட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உன் சகோதரனை உன் உள்ளத்தில் பகையாயாக; பிறன்மேல் பாவம் சுமராதபடிக்கு அவனை எப்படியும் கடிந்து கொள்ளவேண்டு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ழிக்குப்பழி வாங்காமலும், உன் ஜனப்புத்திரர்மேல் பொறாமைகொள்ளாமலும், உன்னில் நீ அன்புகூருவதுபோல் பிறனிலும் அன்புகூருவாயாக; நான் கர்த்த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ழிக்குப்பழி வாங்காமலும், உன் ஜனப்புத்திரர்மேல் பொறாமைகொள்ளாமலும், உன்னில் நீ அன்புகூருவதுபோல் பிறனிலும் அன்புகூருவாயாக; நான் கர்த்த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கட்டளைகளைக் கைக்கொள்வீர்களாக; உன் மிருக ஜீவன்களை வேறுஜாதியோடே பொலியவிடாயாக; உன் வயலிலே வெவ்வேறு வகையான விதைகளைக் கலந்து விதையாயாக; சணல் நூலும் கம்பளிநூலும் கலந்த வஸ்திரத்தை உடுத்தாதிருப்பாயாக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கட்டளைகளைக் கைக்கொள்வீர்களாக; உன் மிருக ஜீவன்களை வேறுஜாதியோடே பொலியவிடாயாக; உன் வயலிலே வெவ்வேறு வகையான விதைகளைக் கலந்து விதையாயாக; சணல் நூலும் கம்பளிநூலும் கலந்த வஸ்திரத்தை உடுத்தாதிருப்பாயாக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ன் கட்டளைகளைக் கைக்கொள்வீர்களாக; உன் மிருக ஜீவன்களை வேறுஜாதியோடே பொலியவிடாயாக; உன் வயலிலே வெவ்வேறு வகையான விதைகளைக் கலந்து விதையாயாக; சணல் நூலும் கம்பளிநூலும் கலந்த வஸ்திரத்தை உடுத்தாதிருப்பாயாக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ஒருவனுக்கு அடிமையானவள் ஒரு புருஷனுக்கு நியமிக்கப்பட்டவளாயிருந்து, முற்றிலும் மீட்கப்படாமலும் தன்னிச்சையாய் விடப்படாமலுமிருக்க, அவளோடே ஒருவன் சம்யோகமாய்ச் சயனம்பண்ணினால், அவர்கள் கொலைசெய்யப்படாமல், அடிக்கப்படவேண்டும்; அவள் சுயாதீனமுள்ளவள் அல்ல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 இஸ்ரவேல் புத்திரரின் சபை அனைத்தோடும் சொல்லவேண்டியது என்னவென்றால்: உங்கள் தேவனும் கர்த்தருமாகிய நான் பரிசுத்தர், ஆகையால் நீங்களும் பரிசுத்தராயிருங்கள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் குற்றநிவாரணபலியாய் ஆசரிப்புக் கூடாரவாசலிலே கர்த்தருடைய சந்நிதியில் ஒரு ஆட்டுக்கடாவைக் கொண்டுவரக்கடவ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ன் தன் குற்றநிவாரணபலியாய் ஆசரிப்புக் கூடாரவாசலிலே கர்த்தருடைய சந்நிதியில் ஒரு ஆட்டுக்கடாவைக் கொண்டுவரக்கடவ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ாலே ஆசாரியன் அவன் செய்த பாவத்தினிமித்தம் அவனுக்காகக் கர்த்தருடைய சந்நிதியில் பாவநிவிர்த்தி செய்யக்கடவன்; அப்பொழுது அவன் செய்த பாவம் அவனுக்கு மன்னிக்கப்படு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ினாலே ஆசாரியன் அவன் செய்த பாவத்தினிமித்தம் அவனுக்காகக் கர்த்தருடைய சந்நிதியில் பாவநிவிர்த்தி செய்யக்கடவன்; அப்பொழுது அவன் செய்த பாவம் அவனுக்கு மன்னிக்கப்படு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ங்கள் அந்தத் தேசத்தில் வந்து, புசிக்கத்தக்க கனிகளைத் தருகிற பலவித மரங்களை நாட்டினபின்பு, அவைகளின் கனிகளை விருத்தசேதனமில்லாதவைகளென்று எண்ணுவீர்களாக; மூன்று வருஷம் அது புசிக்கப்படாமல், விருத்தசேதனமில்லாததாய் உங்களுக்கு எண்ணப்படவேண்டும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பின்பு நாலாம் வருஷத்திலே அவைகளின் கனிகளெல்லாம் கர்த்தருக்குத் துதிசெலுத்துகிறதற்கேற்ற பரிசுத்தமாயிருக்கும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ந்தாம் வருஷத்திலே அவைகளின் கனிகளைப் புசிக்கலாம்; இப்படி அவைகளின் பலன் உங்களுக்குப் பெருகும்; நான் உங்கள் தேவனாகிய கர்த்தர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ஐந்தாம் வருஷத்திலே அவைகளின் கனிகளைப் புசிக்கலாம்; இப்படி அவைகளின் பலன் உங்களுக்குப் பெருகும்; நான் உங்கள் தேவனாகிய கர்த்த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ில் அவனவன் தன்தன் தாய்க்கும், தன்தன் தகப்பனுக்கும் பயந்திருக்கவும், என் ஓய்வுநாட்களை ஆசரிக்கவும் கடவீர்கள்; நான் உங்கள் தேவனாகிய கர்த்தர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ாதொன்றையும் இரத்தத்துடன் புசிக்கவேண்டாம். குறிகேளாமலும், நாள்பாராமலும் இருப்பீர்களாக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ாதொன்றையும் இரத்தத்துடன் புசிக்கவேண்டாம். குறிகேளாமலும், நாள்பாராமலும் இருப்பீர்களாக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தலைமயிரைச் சுற்றி ஒதுக்காமலும், தாடியின் ஓரங்களைக் கத்தரிக்காமலும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உங்கள் தலைமயிரைச் சுற்றி ஒதுக்காமலும், தாடியின் ஓரங்களைக் கத்தரிக்காமலும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ெத்தவனுக்காக உங்கள் சரீரத்தைக் கீறிக்கொள்ளாமலும், அடையாளமான எழுத்துக்களை உங்கள்மேல் குத்திக்கொள்ளாமலும் இருப்பீர்களாக; நான் கர்த்தர்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ெத்தவனுக்காக உங்கள் சரீரத்தைக் கீறிக்கொள்ளாமலும், அடையாளமான எழுத்துக்களை உங்கள்மேல் குத்திக்கொள்ளாமலும் இருப்பீர்களாக; நான் கர்த்தர்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ார் வேசித்தனம்பண்ணி தேசமெங்கும் முறைகேடான பாவம் நிறையாதபடிக்கு உன் குமாரத்தியை வேசித்தனம்பண்ண விடுகிறதினாலே பரிசுத்தக் குலைச்சலாக்காயாக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சத்தார் வேசித்தனம்பண்ணி தேசமெங்கும் முறைகேடான பாவம் நிறையாதபடிக்கு உன் குமாரத்தியை வேசித்தனம்பண்ண விடுகிறதினாலே பரிசுத்தக் குலைச்சலாக்காயாக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என் ஓய்வுநாட்களை ஆசரித்து, என் பரிசுத்த ஸ்தலத்தைக்குறித்துப் பயபக்தியாயிருப்பீர்களாக; நான் கர்த்தர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னம் பார்க்கிறவர்களை நாடி, குறிசொல்லுகிறவர்களைத் தேடாதிருங்கள்; அவர்களாலே தீட்டுப்படவேண்டாம்; நான் உங்கள் தேவனாகிய கர்த்த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உங்களில் அவனவன் தன்தன் தாய்க்கும், தன்தன் தகப்பனுக்கும் பயந்திருக்கவும், என் ஓய்வுநாட்களை ஆசரிக்கவும் கடவீர்கள்; நான் உங்கள் தேவனாகிய கர்த்தர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ஞ்சனம் பார்க்கிறவர்களை நாடி, குறிசொல்லுகிறவர்களைத் தேடாதிருங்கள்; அவர்களாலே தீட்டுப்படவேண்டாம்; நான் உங்கள் தேவனாகிய கர்த்தர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ரைத்தவனுக்கு முன்பாக எழுந்து, முதிர்வயதுள்ளவன் முகத்தைக் கனம்பண்ணி, உன் தேவனுக்குப் பயப்படுவாயாக; நான் கர்த்தர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நரைத்தவனுக்கு முன்பாக எழுந்து, முதிர்வயதுள்ளவன் முகத்தைக் கனம்பண்ணி, உன் தேவனுக்குப் பயப்படுவாயாக; நான் கர்த்தர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யாதொரு அந்நியன் உங்கள் தேசத்தில் உங்களோடே தங்கினால், அவனைச் சிறுமைப்படுத்தவேண்டாம்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ிடத்தில் வாசம்பண்ணுகிற அந்நியனைச் சுதேசிபோல எண்ணி, நீங்கள் உங்களில் அன்புகூருகிறதுபோல அவனிலும் அன்புகூருவீர்களாக; நீங்களும் எகிப்துதேசத்தில் அந்நியராயிருந்தீர்களே; நான் உங்கள் தேவனாகிய கர்த்தர்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உங்களிடத்தில் வாசம்பண்ணுகிற அந்நியனைச் சுதேசிபோல எண்ணி, நீங்கள் உங்களில் அன்புகூருகிறதுபோல அவனிலும் அன்புகூருவீர்களாக; நீங்களும் எகிப்துதேசத்தில் அந்நியராயிருந்தீர்களே; நான் உங்கள் தேவனாகிய கர்த்தர்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நியாயவிசாரணையிலும், அளவிலும், நிறையிலும், படியிலும் அநியாயம் செய்யாதிருப்பீர்களாக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ுமுத்திரையான தராசும், சுமுத்திரையான நிறைகல்லும், சுமுத்திரையான மரக்காலும் சுமுத்திரையான படியும் உங்களுக்கு இருக்கவேண்டும்; நான் உங்களை எகிப்து தேசத்திலிருந்து புறப்படப்பண்ணின உங்கள் தேவனாகிய கர்த்தர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ுமுத்திரையான தராசும், சுமுத்திரையான நிறைகல்லும், சுமுத்திரையான மரக்காலும் சுமுத்திரையான படியும் உங்களுக்கு இருக்கவேண்டும்; நான் உங்களை எகிப்து தேசத்திலிருந்து புறப்படப்பண்ணின உங்கள் தேவனாகிய கர்த்தர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என்னுடைய கட்டளைகள் யாவையும் என்னுடைய நியாயங்கள் யாவையும் கைக்கொண்டு, அவைகளின்படி நடக்கக்கடவீர்கள்; நான் கர்த்தர் என்று சொல் என்றார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விக்கிரகங்களை நாடாமலும் வார்ப்பிக்கப்பட்ட தெய்வங்களை உங்களுக்கு உண்டாக்காமலும் இருப்பீர்களாக; நான் உங்கள் தேவனாகிய கர்த்தர்.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ஆகையால் என்னுடைய கட்டளைகள் யாவையும் என்னுடைய நியாயங்கள் யாவையும் கைக்கொண்டு, அவைகளின்படி நடக்கக்கடவீர்கள்; நான் கர்த்தர் என்று சொல் என்றார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சமாதானபலியைக் கர்த்தருக்குச் செலுத்தினால், அதை மனோற்சாகமாய்ச் செலுத்துங்கள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ீங்கள் சமாதானபலியைக் கர்த்தருக்குச் செலுத்தினால், அதை மனோற்சாகமாய்ச் செலுத்துங்க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2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It shall be eaten the same day all of you offer it, and on the next day: and if ought rema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il the third day, it shall be burnt in the fi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And if it be eaten at all on the third day, it is abominable; it shall not be accep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refore every one that eats it shall bear his iniquity, because he has profaned the hallow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ing of the LORD: and that soul shall be cut off from among his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when all of you reap the harvest of your land, you shall not wholly reap the corners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ield, neither shall you gather the gleanings of your harves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nd you shall not glean your vineyard, neither shall you gather every grape of your vineyar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shall leave them for the poor and stranger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ll of you shall not steal, neither deal falsely, neither lie one to ano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And the LORD spoke unto Moses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all of you shall not swear by my name falsely, neither shall you profane the name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You shall not defraud your neighbour, neither rob him: the wages of him that is hired shall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bide with you all night until the morn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shall not curse the deaf, nor put a stumbling block before the blind, but shall fear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od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All of you shall do no unrighteousness in judgment: you shall not respect the person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oor, nor honor the person of the mighty: but in righteousness shall you judge your neighbou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You shall not go up and down as a talebearer among your people: neither shall you stand agains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blood of your neighbour;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Speak unto all the congregation of the children of Israel, and say unto them, All of you shall b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You shall not hate your brother in yours heart: you shall in any way rebuke your neighbou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t suffer sin upo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You shall not avenge, nor bear any grudge against the children of your people, but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 your neighbour as yourself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All of you shall keep my statutes. You shall not let your cattle gender with a diverse kind: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sow your field with mingled seed: neither shall a garment mingled of linen and woolen co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whosoever lies carnally with a woman, that is a bondmaid, betrothed to an husband, and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all redeemed, nor freedom given her; she shall be scourged; they shall not be put to death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cause she was not fre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ly: for I the LORD your God am hol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he shall bring his trespass offering unto the LORD, unto the door of the tabernacl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ngregation, even a ram for a trespass offeri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nd the priest shall make an atonement for him with the ram of the trespass offering before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 for his sin which he has done: and the sin which he has done shall be forgiven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And when all of you shall come into the land, and shall have planted all manner of trees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od, then all of you shall count the fruit thereof as uncircumcised: three years shall it be a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circumcised unto you: it shall not be eaten of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But in the fourth year all the fruit thereof shall be holy to praise the LORD likew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And in the fifth year shall all of you eat of the fruit thereof, that it may yield unto you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rease thereof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ll of you shall fear every man his mother, and his father, and keep my sabbaths: I am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ll of you shall not eat any thing with the blood: neither shall all of you use enchantment, n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bserve ti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ll of you shall not round the corners of your heads, neither shall you ruin the corners of you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All of you shall not make any cuttings in your flesh for the dead, nor print any marks upon you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Do not prostitute your daughter, to cause her to be a whore; lest the land fall to whoredom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land become full of wickednes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All of you shall keep my sabbaths, and reverence my sanctuary: 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Regard not them that have familiar spirits, neither seek after wizards, to be defiled by them: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You shall rise up before the hoary head, and honour the face of the old man, and fear your God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a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And if a stranger sojourn with you in your land, all of you shall not vex hi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But the stranger that dwells with you shall be unto you as one born among you, and you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ve him as yourself; for all of you were strangers in the land of Egypt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All of you shall do no unrighteousness in judgment, in measuring rod, in weight, or in measu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Just balances, just weights, a just ephah, and a just hin, shall all of you have: I am the LOR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God, which brought you out of the land of Egyp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7. Therefore shall all of you observe all my statutes, and all my judgments, and do them: I a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urn all of you not unto idols, nor make to yourselves molten gods: I am the LORD your G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f all of you offer a sacrifice of peace offerings unto the LORD, all of you shall offer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t your own wil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லேவியராகமம் : 1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8">
  <a:themeElements>
    <a:clrScheme name="Theme4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2026-06-03T08:41:32Z</dcterms:created>
  <dcterms:modified xsi:type="dcterms:W3CDTF">2026-06-03T08:41:32Z</dcterms:modified>
  <dc:title>லேவியராகமம் : 19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