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இதயம் மகிழ்கின்றது
என் உடலும் இளைப்பாறுது
ஜீவமார்க்கம் எனக்குப் போதித்தீர்
ஜீவனே, உம்மைப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ம் மகிழ்கின்றது
என் உடலும் இளைப்பாறுது -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ுன்னே எனக்கு நிறைவான மகிழ்ச்சி உண்டு
உம் அருகில் எப்போதும் நித்திய பேரின்பம் உண்ட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வான மகிழ்ச்சி நீரே
நித்திய பேரின்ப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ை காக்கும் இறைவன் நீரே
உம்மிடம் நான் அடைக்கலம் புகுந்தேன்
என்னையாளும் தலைவர் நீரே
உம்மையன்றி ஆசைவேறுய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க்கும் இறைவன் நீரே
அரசாளும் தலைவர் நீரே
ஆராதனை உமக்கே நாளெல்லாம்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க்குரிய பங்கும் நீரே
பரம்பரை சொத்தும் நீரே
ஆலோசனை தரும் தகப்பனே
இரவும் பகலும் பேசும் தெய்வ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ரிய பங்கு நீரே
பரம்பரை சொத்தும் நீரே -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ப்போதும் என் முன்னே
உம்மைத்தான் நிறுத்தியுள்ளேன்
வலப்பக்கத்தில் இருப்பதனால்
அசைவுற விடமாட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என் முன்னே
உம்மைத்தான் நிறுத்தியுள்ளேன் -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2026-07-25T11:44:55Z</dcterms:created>
  <dcterms:modified xsi:type="dcterms:W3CDTF">2026-07-25T11:44:55Z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