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இதயம் மகிழ்கின்றது
என் உடலும் இளைப்பாறுது
ஜீவமார்க்கம் எனக்குப் போதித்தீர்
ஜீவனே, உம்மைப்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தயம் மகிழ்கின்றது
என் உடலும் இளைப்பாறுது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ுன்னே எனக்கு நிறைவான மகிழ்ச்சி உண்டு
உம் அருகில் எப்போதும் நித்திய பேரின்பம் உண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ான மகிழ்ச்சி நீரே
நித்திய பேரின்ப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ை காக்கும் இறைவன் நீரே
உம்மிடம் நான் அடைக்கலம் புகுந்தேன்
என்னையாளும் தலைவர் நீரே
உம்மையன்றி ஆசைவேறுய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ாக்கும் இறைவன் நீரே
அரசாளும் தலைவர் நீரே
ஆராதனை உமக்கே நாளெல்லாம்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க்குரிய பங்கும் நீரே
பரம்பரை சொத்தும் நீரே
ஆலோசனை தரும் தகப்பனே
இரவும் பகலும் பேசும் தெய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ரிய பங்கு நீரே
பரம்பரை சொத்தும் நீரே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ப்போதும் என் முன்னே
உம்மைத்தான் நிறுத்தியுள்ளேன்
வலப்பக்கத்தில் இருப்பதனால்
அசைவுற விடமாட்ட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என் முன்னே
உம்மைத்தான் நிறுத்தியுள்ளேன்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