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ால்களில் ஆணியோ அரச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தான் சிலுவையின் பரிச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ெல்லாம் குஷ்டம் தீராத கஷ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றிய மனிதனைக் க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ோடு நோக்கி கரம் தொட்டு தூ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யாய் சுகம் தந்த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ரங்களில் ஆணியோ அரச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தான் சிலுவையின் பரிச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த்தில் பாவம் குடி கொண்ட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மதில் அழிகின்ற ஆத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ாதோ நெஞ்சம் அவர்தானே தஞ்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நீக்கி பாவியை மீ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ின் வழி தந்த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இதயத்தில் ஈட்டியோ அரச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தான் சிலுவையின் பரிச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க பலியாக வந்தார் – கலங்கா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் வழியாதோ கண்ண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காட்சியைக் க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மாட முடியா தடுமாறிக் கிட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வனின் குரல் கேட்டு ந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ம் தேடி வந்து இதயத்தில் நொ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மாடச் செய்த 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2026-07-31T14:48:37Z</dcterms:created>
  <dcterms:modified xsi:type="dcterms:W3CDTF">2026-07-31T14:48:37Z</dcterms:modified>
  <dc:title>துதிப் பாடல்கள் : 756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