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இயேசுவே நான் என்றும் உந்தன் சொந்தம்
என் ராஜனே அனுதினமும் வழிநடத்தும்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ளையான சேற்றின் மேல் தூக்கியே நிறுத்தினீரே (2)
உந்தனை நான் மறவேன் உந்தனைப் போற்றிடுவேன் --- என்
2.  அலைமோதும் கடலதனை அடக்கியே அமர்த்தினீரே (2)
வார்த்தையின் வல்லமையை என்றுமே காணச் செய்வீர் --- என்
3.  தாயினும் அன்பு வைத்தே தாங்கியே காப்பவரே (2)
ஜீவிய காலமெல்லாம் உந்தனைப் பின்செல்லுவேன் --- எ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2026-07-09T07:17:02Z</dcterms:created>
  <dcterms:modified xsi:type="dcterms:W3CDTF">2026-07-09T07:17:02Z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