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of you shall walk after the LORD your God, and fear him, and keep his commandments, and obey his voice, and all of you shall serve him, and cleave unto hi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at prophet, or that dreamer of dreams, shall be put to death; because he has spoken to turn you away from the LORD your God, which brought you out of the land of Egypt, and redeemed you out of the house of bondage, to thrust you out of the way which the LORD your God commanded you to walk in. So shall you put the evil away from the midst of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at prophet, or that dreamer of dreams, shall be put to death; because he has spoken to turn you away from the LORD your God, which brought you out of the land of Egypt, and redeemed you out of the house of bondage, to thrust you out of the way which the LORD your God commanded you to walk in. So shall you put the evil away from the midst of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at prophet, or that dreamer of dreams, shall be put to death; because he has spoken to turn you away from the LORD your God, which brought you out of the land of Egypt, and redeemed you out of the house of bondage, to thrust you out of the way which the LORD your God commanded you to walk in. So shall you put the evil away from the midst of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at prophet, or that dreamer of dreams, shall be put to death; because he has spoken to turn you away from the LORD your God, which brought you out of the land of Egypt, and redeemed you out of the house of bondage, to thrust you out of the way which the LORD your God commanded you to walk in. So shall you put the evil away from the midst of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at prophet, or that dreamer of dreams, shall be put to death; because he has spoken to turn you away from the LORD your God, which brought you out of the land of Egypt, and redeemed you out of the house of bondage, to thrust you out of the way which the LORD your God commanded you to walk in. So shall you put the evil away from the midst of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your brother, the son of your mother, or your son, or your daughter, or the wife of your bosom, or your friend, which is as yours own soul, entice you secretly, saying, Let us go and serve other gods, which you have not known, you, nor your father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your brother, the son of your mother, or your son, or your daughter, or the wife of your bosom, or your friend, which is as yours own soul, entice you secretly, saying, Let us go and serve other gods, which you have not known, you, nor your father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f your brother, the son of your mother, or your son, or your daughter, or the wife of your bosom, or your friend, which is as yours own soul, entice you secretly, saying, Let us go and serve other gods, which you have not known, you, nor your fathe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amely, of the gods of the people which are round about you, nigh unto you, or far off from you, from the one end of the earth even unto the other end of the eart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there arise among you a prophet, or a dreamer of dreams, and gives you a sign or a wonder,]]></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amely, of the gods of the people which are round about you, nigh unto you, or far off from you, from the one end of the earth even unto the other end of the earth;]]></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amely, of the gods of the people which are round about you, nigh unto you, or far off from you, from the one end of the earth even unto the other end of the earth;]]></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not consent unto him, nor hearken unto him; neither shall yours eye pity him, neither shall you spare, neither shall you conceal him:]]></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not consent unto him, nor hearken unto him; neither shall yours eye pity him, neither shall you spare, neither shall you conceal him:]]></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you shall surely kill him; yours hand shall be first upon him to put him to death, and afterwards the hand of all the peopl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you shall surely kill him; yours hand shall be first upon him to put him to death, and afterwards the hand of all the peopl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stone him with stones, that he die; because he has sought to thrust you away from the LORD your God, which brought you out of the land of Egypt, from the house of bondag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stone him with stones, that he die; because he has sought to thrust you away from the LORD your God, which brought you out of the land of Egypt, from the house of bondag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ll Israel shall hear, and fear, and shall do no more any such wickedness as this is among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ll Israel shall hear, and fear, and shall do no more any such wickedness as this is among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ign or the wonder come to pass, whereof he spoke unto you, saying, Let us go after other gods, which you have not known, and let us serve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f you shall hear say in one of your cities, which the LORD your God has given you to dwell there, say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f you shall hear say in one of your cities, which the LORD your God has given you to dwell there, saying,]]></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Certain men, the children of Belial, are gone out from among you, and have withdrawn the inhabitants of their city, saying, Let us go and serve other gods, which all of you have not know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Certain men, the children of Belial, are gone out from among you, and have withdrawn the inhabitants of their city, saying, Let us go and serve other gods, which all of you have not know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shall you enquire, and make search, and ask diligently; and, behold, if it be truth, and the thing certain, that such abomination is wrought among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shall you enquire, and make search, and ask diligently; and, behold, if it be truth, and the thing certain, that such abomination is wrought among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surely strike the inhabitants of that city with the edge of the sword, destroying it utterly, and all that is therein, and the cattle thereof, with the edge of the swor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You shall surely strike the inhabitants of that city with the edge of the sword, destroying it utterly, and all that is therein, and the cattle thereof, with the edge of the swor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you shall gather all the spoil of it into the midst of the street thereof, and shall burn with fire the city, and all the spoil thereof everything, for the LORD your God: and it shall be an heap for ever; it shall not be built agai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you shall gather all the spoil of it into the midst of the street thereof, and shall burn with fire the city, and all the spoil thereof everything, for the LORD your God: and it shall be an heap for ever; it shall not be built agai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ign or the wonder come to pass, whereof he spoke unto you, saying, Let us go after other gods, which you have not known, and let us serve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you shall gather all the spoil of it into the midst of the street thereof, and shall burn with fire the city, and all the spoil thereof everything, for the LORD your God: and it shall be an heap for ever; it shall not be built agai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re shall cleave nothing of the cursed thing to yours hand: that the LORD may turn from the fierceness of his anger, and show you mercy, and have compassion upon you, and multiply you, as he has sworn unto your father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re shall cleave nothing of the cursed thing to yours hand: that the LORD may turn from the fierceness of his anger, and show you mercy, and have compassion upon you, and multiply you, as he has sworn unto your father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re shall cleave nothing of the cursed thing to yours hand: that the LORD may turn from the fierceness of his anger, and show you mercy, and have compassion upon you, and multiply you, as he has sworn unto your father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hen you shall hearken to the voice of the LORD your God, to keep all his commandments which I command you this day, to do that which is right in the eyes of the LORD your Go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hen you shall hearken to the voice of the LORD your God, to keep all his commandments which I command you this day, to do that which is right in the eyes of the LORD your Go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ign or the wonder come to pass, whereof he spoke unto you, saying, Let us go after other gods, which you have not known, and let us serve th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not hearken unto the words of that prophet, or that dreamer of dreams: for the LORD your God proves you, to know whether all of you love the LORD your God with all your heart and with all your sou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not hearken unto the words of that prophet, or that dreamer of dreams: for the LORD your God proves you, to know whether all of you love the LORD your God with all your heart and with all your sou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not hearken unto the words of that prophet, or that dreamer of dreams: for the LORD your God proves you, to know whether all of you love the LORD your God with all your heart and with all your sou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of you shall walk after the LORD your God, and fear him, and keep his commandments, and obey his voice, and all of you shall serve him, and cleave unto hi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சத்தத்தைக் கேட்டு, அவரைச் சேவித்து, அவரைப் பற்றிக்கொள்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த் தீர்க்கதரிசியும், அந்தச் சொப்பனக்காரனும் கொலைசெய்யப்படக்கடவன்; நீங்கள் நடக்கும்படி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ங்களுக்கு விதித்த வழியை விட்டு உங்களை விலக்கும்படி, அவன்,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தேசத்திலிருந்து புறப்படப்பண்ணினவரும் உங்களை அடிமைத்தன வீட்டிலிருந்து நீங்க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க்கொண்டவருமான உங்கள் தேவனாகிய கர்த்தருக்கு விரோதமான துரோகப் பேச்சைப் பேசினான்; இப்படி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யை உங்களிடத்திலிருந்து விலக்கு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 தாய்க்குப் பிறந்த உன் சகோதரனாகிலும், உன் குமாரனாகிலும், உன் குமாரத்தியாகி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பிலுள்ள உன் மனைவியாகிலும் உன் பிராணனைப்போலிருக்கிற உன் சிநேகிதனாகிலும் உன்னை நோக்கி: நாம்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 தேவர்களைச் சேவிப்போம் வாருங்கள்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னைச் சுற்றிலும் உனக்குச் சமீபத்திலாகிலும் உனக்குத் தூரத்திலாகிலும், தேசத்தின் ஒருமுனை 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ங்களுக்குள்ளே ஒரு தீர்க்கதரிசியாகிலும், சொப்பனக்காரனாகிலும் எழு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முனைமட்டுமுள்ள எவ்விடத்திலாகிலும் இருக்கிற ஜனங்களுடைய தேவர்களில், நீயும் உன் பிதாக்களும் அறி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நிய தேவர்களைச் சேவிக்கும்படி இரகசியமாய் உன்னை ஏவிவி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 அவனுக்குச் சம்மதியாமலும், அவனுக்குச் செவிகொடாமலும், உன் கண் அவன்மேல் இரக்கங்கொள்ளா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த் தப்பவிடாமலும், அவனை ஒளித்து வைக்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க் கொலைசெய்துபோடவேண்டும்; அவனைக் கொலைசெய்வதற்கு, முதல் உன் கையும் பின்பு சகல ஜனத்தின் 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டிமைத்தன வீடாகிய எகிப்து தேசத்திலிருந்து உன்னைப் புறப்படப்பண்ணின உன் தேவனாகிய கர்த்தரை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ம்படி அவன் உன்னை ஏவினபடியினால், அவன் சாகும்படி அவன்மேல் கல்லெறி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ஸ்ரவேலர் யாவரும் அதைக் கேட்டுப் பயந்து, இனி உன் நடுவே இப்படிப்பட்ட தீமையான காரிய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அறியாத வேறே தேவர்களைப் பின்பற்றி, அவர்களைச் சேவிப்போம் வாருங்கள் என்று சொல்லி, உ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ன் தேவனாகிய கர்த்தர் உனக்குக் குடியிருக்கும்படி கொடுக்கும் பட்டணங்கள் ஒன்றில் பேலியா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களாகிய துஷ்டமனிதர் உன்னிடத்திலிருந்து புற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அறியாத வேறே தேவர்களைச் சேவிக்கப்போவோம் வாருங்கள் என்று தங்கள் பட்டணத்தின் கு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வினார்கள் என்கிற செய்தியைக் கேள்விப்படு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 நன்றாய் விசாரித்து, கேட்டாராய்ந்து, அப்படிப்பட்ட அருவருப்பான காரியம் உன் நடுவே நட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ய்யும் நிச்சயமும் என்று காண்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ந்த பட்டணத்தின் குடிகளைப் பட்டயக்கருக்கினால் வெட்டி, அதையும் அதிலுள்ள யாவற்றையும் அதின் மி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களையும் பட்டயக்கருக்கினால் சங்கார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தில் கொள்ளையிட்டதையெல்லாம் அதின் நடுவீதியிலே கூட்டி, உன் தேவனாகிய கர்த்தருக்கு என்று அந்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த்தையும், அதின் கொள்ளையிடப்பட்டயாவற்றையும் முழுவதும் அக்கினியில் சுட்டெரிக்கக்கடவாய்; அது இ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அடையாளத்தையும் அற்புதத்தையும் காண்பிப்பேன் என்று குறிப்பாய்ச் சொன்னாலும், அவன் சொன்ன அடையாள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படாமல், நித்திய மண்மேடாயிரு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சபிக்கப்பட்ட பொருளில் ஒன்றும் உன் கையில் இருக்கவேண்டாம். நான் இன்று உனக்குக் கற்பிக்கிற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ன் கற்பனைகளையெல்லாம் நீ கைக்கொண்டு, உன் தேவனாகிய கர்த்தருடைய பார்வை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மையானதைச் செய்யும்படி, அவர் சத்தத்திற்குச் செவிகொடுப்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த்தர் தமது கோபத்தின் உக்கிரத்தைவிட்டுத் திரும்பி, உனக்குத் தயைசெய்து, உனக்கு இரங்கி, அவர்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க்கு ஆணையிட்டபடி உன்னை விருத்தியடைய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புதமும் நடந்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தத் தீர்க்கதரிசியாகிலும், அந்தச் சொப்பனக்காரனாகிலும் சொல்லுகிறவைகளைக் கேளா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தேவனாகிய கர்த்தரிடத்தில் நீங்கள் உங்கள் முழு இருதயத்தோடும் உங்கள் முழு ஆத்துமாவோ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கூருகிறீர்களோ இல்லையோ என்று அறியும்படிக்கு உங்கள் தேவனாகிய கர்த்தர் உங்களைச் சோதி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ங்கள் உங்கள் தேவனாகிய கர்த்தரைப் பின்பற்றி, அவருக்குப் பயந்து, அவர் கற்பனைகளைக் கை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3]]></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2026-09-16T19:45:14Z</dcterms:created>
  <dcterms:modified xsi:type="dcterms:W3CDTF">2026-09-16T19:45:14Z</dcterms:modified>
  <dc:title>உபாகமம் : 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