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த் தீர்க்கதரிசியும், அந்தச் சொப்பனக்காரனும் கொலைசெய்யப்படக்கடவன்; நீங்கள் நடக்கும்படி உங்கள் தேவனாகிய கர்த்தர் உங்களுக்கு விதித்த வழியை விட்டு உங்களை விலக்கும்படி, அவன், உங்களை எகிப்துதேசத்திலிருந்து புறப்படப்பண்ணினவரும் உங்களை அடிமைத்தன வீட்டிலிருந்து நீங்கலாக்கி மீட்டுக்கொண்டவருமான உங்கள் தேவனாகிய கர்த்தருக்கு விரோதமான துரோகப் பேச்சைப் பேசினான்; இப்படிப்பட்ட தீமையை உங்களிடத்திலிருந்து விலக்குவீர்கள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த் தீர்க்கதரிசியும், அந்தச் சொப்பனக்காரனும் கொலைசெய்யப்படக்கடவன்; நீங்கள் நடக்கும்படி உங்கள் தேவனாகிய கர்த்தர் உங்களுக்கு விதித்த வழியை விட்டு உங்களை விலக்கும்படி, அவன், உங்களை எகிப்துதேசத்திலிருந்து புறப்படப்பண்ணினவரும் உங்களை அடிமைத்தன வீட்டிலிருந்து நீங்கலாக்கி மீட்டுக்கொண்டவருமான உங்கள் தேவனாகிய கர்த்தருக்கு விரோதமான துரோகப் பேச்சைப் பேசினான்; இப்படிப்பட்ட தீமையை உங்களிடத்திலிருந்து விலக்குவீர்கள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த் தீர்க்கதரிசியும், அந்தச் சொப்பனக்காரனும் கொலைசெய்யப்படக்கடவன்; நீங்கள் நடக்கும்படி உங்கள் தேவனாகிய கர்த்தர் உங்களுக்கு விதித்த வழியை விட்டு உங்களை விலக்கும்படி, அவன், உங்களை எகிப்துதேசத்திலிருந்து புறப்படப்பண்ணினவரும் உங்களை அடிமைத்தன வீட்டிலிருந்து நீங்கலாக்கி மீட்டுக்கொண்டவருமான உங்கள் தேவனாகிய கர்த்தருக்கு விரோதமான துரோகப் பேச்சைப் பேசினான்; இப்படிப்பட்ட தீமையை உங்களிடத்திலிருந்து விலக்குவீர்கள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தாய்க்குப் பிறந்த உன் சகோதரனாகிலும், உன் குமாரனாகிலும், உன் குமாரத்தியாகிலும், உன் மார்பிலுள்ள உன் மனைவியாகிலும் உன் பிராணனைப்போலிருக்கிற உன் சிநேகிதனாகிலும் உன்னை நோக்கி: நாம் போய் வேறே தேவர்களைச் சேவிப்போம் வாருங்கள் என்று சொல்ல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தாய்க்குப் பிறந்த உன் சகோதரனாகிலும், உன் குமாரனாகிலும், உன் குமாரத்தியாகிலும், உன் மார்பிலுள்ள உன் மனைவியாகிலும் உன் பிராணனைப்போலிருக்கிற உன் சிநேகிதனாகிலும் உன்னை நோக்கி: நாம் போய் வேறே தேவர்களைச் சேவிப்போம் வாருங்கள் என்று சொல்ல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ச் சுற்றிலும் உனக்குச் சமீபத்திலாகிலும் உனக்குத் தூரத்திலாகிலும், தேசத்தின் ஒருமுனை தொடங்கி மறுமுனைமட்டுமுள்ள எவ்விடத்திலாகிலும் இருக்கிற ஜனங்களுடைய தேவர்களில், நீயும் உன் பிதாக்களும் அறியாத அந்நிய தேவர்களைச் சேவிக்கும்படி இரகசியமாய் உன்னை ஏவிவிட்டால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ச் சுற்றிலும் உனக்குச் சமீபத்திலாகிலும் உனக்குத் தூரத்திலாகிலும், தேசத்தின் ஒருமுனை தொடங்கி மறுமுனைமட்டுமுள்ள எவ்விடத்திலாகிலும் இருக்கிற ஜனங்களுடைய தேவர்களில், நீயும் உன் பிதாக்களும் அறியாத அந்நிய தேவர்களைச் சேவிக்கும்படி இரகசியமாய் உன்னை ஏவிவிட்டால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ச் சுற்றிலும் உனக்குச் சமீபத்திலாகிலும் உனக்குத் தூரத்திலாகிலும், தேசத்தின் ஒருமுனை தொடங்கி மறுமுனைமட்டுமுள்ள எவ்விடத்திலாகிலும் இருக்கிற ஜனங்களுடைய தேவர்களில், நீயும் உன் பிதாக்களும் அறியாத அந்நிய தேவர்களைச் சேவிக்கும்படி இரகசியமாய் உன்னை ஏவிவிட்டா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அவனுக்குச் சம்மதியாமலும், அவனுக்குச் செவிகொடாமலும், உன் கண் அவன்மேல் இரக்கங்கொள்ளாமலும், அவனைத் தப்பவிடாமலும், அவனை ஒளித்து வைக்காமல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அவனுக்குச் சம்மதியாமலும், அவனுக்குச் செவிகொடாமலும், உன் கண் அவன்மேல் இரக்கங்கொள்ளாமலும், அவனைத் தப்பவிடாமலும், அவனை ஒளித்து வைக்காமல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ுக்குள்ளே ஒரு தீர்க்கதரிசியாகிலும், சொப்பனக்காரனாகிலும் எழும்ப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ைக் கொலைசெய்துபோடவேண்டும்; அவனைக் கொலைசெய்வதற்கு, முதல் உன் கையும் பின்பு சகல ஜனத்தின் கையும் அவன்மேல் இருக்கக்கடவ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டிமைத்தன வீடாகிய எகிப்து தேசத்திலிருந்து உன்னைப் புறப்படப்பண்ணின உன் தேவனாகிய கர்த்தரை விட்டு விலகும்படி அவன் உன்னை ஏவினபடியினால், அவன் சாகும்படி அவன்மேல் கல்லெறியக்கடவாய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டிமைத்தன வீடாகிய எகிப்து தேசத்திலிருந்து உன்னைப் புறப்படப்பண்ணின உன் தேவனாகிய கர்த்தரை விட்டு விலகும்படி அவன் உன்னை ஏவினபடியினால், அவன் சாகும்படி அவன்மேல் கல்லெறியக்கடவாய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ர் யாவரும் அதைக் கேட்டுப் பயந்து, இனி உன் நடுவே இப்படிப்பட்ட தீமையான காரியத்தைச் செய்யாதிருப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தேவனாகிய கர்த்தர் உனக்குக் குடியிருக்கும்படி கொடுக்கும் பட்டணங்கள் ஒன்றில் பேலியாளின் மக்களாகிய துஷ்டமனிதர் உன்னிடத்திலிருந்து புறப்பட்ட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அறியாத வேறே தேவர்களைச் சேவிக்கப்போவோம் வாருங்கள் என்று தங்கள் பட்டணத்தின் குடிகளை ஏவினார்கள் என்கிற செய்தியைக் கேள்விப்படும்போ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அறியாத வேறே தேவர்களைச் சேவிக்கப்போவோம் வாருங்கள் என்று தங்கள் பட்டணத்தின் குடிகளை ஏவினார்கள் என்கிற செய்தியைக் கேள்விப்படும்போ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நன்றாய் விசாரித்து, கேட்டாராய்ந்து, அப்படிப்பட்ட அருவருப்பான காரியம் உன் நடுவே நடந்தது மெய்யும் நிச்சயமும் என்று காண்பாயானால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பட்டணத்தின் குடிகளைப் பட்டயக்கருக்கினால் வெட்டி, அதையும் அதிலுள்ள யாவற்றையும் அதின் மிருக ஜீவன்களையும் பட்டயக்கருக்கினால் சங்காரம்பண்ண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பட்டணத்தின் குடிகளைப் பட்டயக்கருக்கினால் வெட்டி, அதையும் அதிலுள்ள யாவற்றையும் அதின் மிருக ஜீவன்களையும் பட்டயக்கருக்கினால் சங்காரம்பண்ண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அறியாத வேறே தேவர்களைப் பின்பற்றி, அவர்களைச் சேவிப்போம் வாருங்கள் என்று சொல்லி, உங்களுக்கு ஒரு அடையாளத்தையும் அற்புதத்தையும் காண்பிப்பேன் என்று குறிப்பாய்ச் சொன்னாலும், அவன் சொன்ன அடையாளமும் அற்புதமும் நடந்தால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ல் கொள்ளையிட்டதையெல்லாம் அதின் நடுவீதியிலே கூட்டி, உன் தேவனாகிய கர்த்தருக்கு என்று அந்தப் பட்டணத்தையும், அதின் கொள்ளையிடப்பட்டயாவற்றையும் முழுவதும் அக்கினியில் சுட்டெரிக்கக்கடவாய்; அது இனிக் கட்டப்படாமல், நித்திய மண்மேடாயிருக்கடவ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ல் கொள்ளையிட்டதையெல்லாம் அதின் நடுவீதியிலே கூட்டி, உன் தேவனாகிய கர்த்தருக்கு என்று அந்தப் பட்டணத்தையும், அதின் கொள்ளையிடப்பட்டயாவற்றையும் முழுவதும் அக்கினியில் சுட்டெரிக்கக்கடவாய்; அது இனிக் கட்டப்படாமல், நித்திய மண்மேடாயிருக்கடவ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பிக்கப்பட்ட பொருளில் ஒன்றும் உன் கையில் இருக்கவேண்டாம். நான் இன்று உனக்குக் கற்பிக்கிற உன் தேவனாகிய கர்த்தரின் கற்பனைகளையெல்லாம் நீ கைக்கொண்டு, உன் தேவனாகிய கர்த்தருடைய பார்வைக்குச் செம்மையானதைச் செய்யும்படி, அவர் சத்தத்திற்குச் செவிகொடுப்பாயானால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தமது கோபத்தின் உக்கிரத்தைவிட்டுத் திரும்பி, உனக்குத் தயைசெய்து, உனக்கு இரங்கி, அவர் உன் பிதாக்களுக்கு ஆணையிட்டபடி உன்னை விருத்தியடையப்பண்ணுவ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தமது கோபத்தின் உக்கிரத்தைவிட்டுத் திரும்பி, உனக்குத் தயைசெய்து, உனக்கு இரங்கி, அவர் உன் பிதாக்களுக்கு ஆணையிட்டபடி உன்னை விருத்தியடையப்பண்ணுவ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தமது கோபத்தின் உக்கிரத்தைவிட்டுத் திரும்பி, உனக்குத் தயைசெய்து, உனக்கு இரங்கி, அவர் உன் பிதாக்களுக்கு ஆணையிட்டபடி உன்னை விருத்தியடையப்பண்ணுவ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த் தீர்க்கதரிசியாகிலும், அந்தச் சொப்பனக்காரனாகிலும் சொல்லுகிறவைகளைக் கேளாதிருப்பீர்களாக; உங்கள் தேவனாகிய கர்த்தரிடத்தில் நீங்கள் உங்கள் முழு இருதயத்தோடும் உங்கள் முழு ஆத்துமாவோடும் அன்புகூருகிறீர்களோ இல்லையோ என்று அறியும்படிக்கு உங்கள் தேவனாகிய கர்த்தர் உங்களைச் சோதிக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த் தீர்க்கதரிசியாகிலும், அந்தச் சொப்பனக்காரனாகிலும் சொல்லுகிறவைகளைக் கேளாதிருப்பீர்களாக; உங்கள் தேவனாகிய கர்த்தரிடத்தில் நீங்கள் உங்கள் முழு இருதயத்தோடும் உங்கள் முழு ஆத்துமாவோடும் அன்புகூருகிறீர்களோ இல்லையோ என்று அறியும்படிக்கு உங்கள் தேவனாகிய கர்த்தர் உங்களைச் சோதிக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த் தீர்க்கதரிசியாகிலும், அந்தச் சொப்பனக்காரனாகிலும் சொல்லுகிறவைகளைக் கேளாதிருப்பீர்களாக; உங்கள் தேவனாகிய கர்த்தரிடத்தில் நீங்கள் உங்கள் முழு இருதயத்தோடும் உங்கள் முழு ஆத்துமாவோடும் அன்புகூருகிறீர்களோ இல்லையோ என்று அறியும்படிக்கு உங்கள் தேவனாகிய கர்த்தர் உங்களைச் சோதிக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உங்கள் தேவனாகிய கர்த்தரைப் பின்பற்றி, அவருக்குப் பயந்து, அவர் கற்பனைகளைக் கைக்கொண்டு, அவர் சத்தத்தைக் கேட்டு, அவரைச் சேவித்து, அவரைப் பற்றிக்கொள்வீர்கள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உங்கள் தேவனாகிய கர்த்தரைப் பின்பற்றி, அவருக்குப் பயந்து, அவர் கற்பனைகளைக் கைக்கொண்டு, அவர் சத்தத்தைக் கேட்டு, அவரைச் சேவித்து, அவரைப் பற்றிக்கொள்வீர்கள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த் தீர்க்கதரிசியும், அந்தச் சொப்பனக்காரனும் கொலைசெய்யப்படக்கடவன்; நீங்கள் நடக்கும்படி உங்கள் தேவனாகிய கர்த்தர் உங்களுக்கு விதித்த வழியை விட்டு உங்களை விலக்கும்படி, அவன், உங்களை எகிப்துதேசத்திலிருந்து புறப்படப்பண்ணினவரும் உங்களை அடிமைத்தன வீட்டிலிருந்து நீங்கலாக்கி மீட்டுக்கொண்டவருமான உங்கள் தேவனாகிய கர்த்தருக்கு விரோதமான துரோகப் பேச்சைப் பேசினான்; இப்படிப்பட்ட தீமையை உங்களிடத்திலிருந்து விலக்குவீர்கள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ఐగుప్తుదేశములోనుండి మిమ్మును రప్పించి దాస్యగృహములోనుండి మిమ్మును విడిపించిన మీ దేవు డైన యెహోవా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ిరుగుబాటు చేయుటకు మిమ్మును ప్రేరేపించెను గనుక ఆ ప్రవక్త కేమి ఆ కలలు కనువాని కేమి మరణశిక్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ధింపవలెను. అట్లు నీ మధ్యనుండి ఆ చెడుతనమును పరిహర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నీ తల్లి కుమారుడేగాని నీ సహోదరుడేగాని నీ కుమా రుడేగాని నీ కుమార్తెయేగాని నీ కౌగిటి భార్యయేగాని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ాణస్నేహితుడే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భూమియొక్క యీ కొన మొదలుకొని ఆ కొనవరకు నీకు సమీపముగా నుండినను నీకు దూరముగానుండినను, నీ చుట్టునుం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నముల దేవ తలలో నీవును నీ పితరులును ఎరుగని యితర దేవతలను పూజింతము రమ్మని రహస్యముగా నిన్ను ప్రేరేపించ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​వారి మాటకు సమ్మతింపకూడదు; వారిమాట వినకూడదు, వారిని కటాక్షింపకూడదు; వారియందు జాలి పడకూడదు, వార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టుపరచకూడదు; అవశ్యముగా వారిని చ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ప్రవక్తయేగాని కలలు కనువాడేగాని నీ మధ్యలేచి నీ యెదుట సూచక క్రియనైనను మహత్కార్యమునైనను చేస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​చంపుటకు నీ జనులందరికి ముందు గాను నీ చెయ్యి మొదట వారిమీద పడ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రాళ్లతో వారిని చావగొట్టవలెను. ఏలయనగా ఐగుప్తుదేశములో నుండియు దాస్యగృహములోనుండియు నిన్ను రప్పించ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 దేవుడైన యెహోవాయొద్దనుండి వారు నిన్ను తొలగింప యత్నించెద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అప్పుడు ఇశ్రాయేలీయులందరు విని భయపడుదురు గనుక నీ మధ్య అట్టి దుష్కార్యమేమియు ఇకను చేయకుం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నీవు నివసించుటకు నీ దేవుడైన యెహోవా నీకిచ్చు చున్న నీ పురములలో ఏదోయొకదానియంద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పనికి మాలిన కొందరు మనుష్యులు నీ మధ్య లేచి, మీరు ఎరుగని యితర దేవతలను పూజింతము రండని తమ పు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వాసులను ప్రేరేపించిరని నీవు వినినయెడల, నీవు ఆ సంగతిని శోధించి పరీక్షించి బాగుగా విచార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ది నిజమైనయెడల, అనగా అట్టి హేయమైనది నీ మధ్య జరిగిన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ఆ పురనివాసులను అవశ్యముగా కత్తివాత సంహరించి, దానిని దానిలోనున్న సమస్తమును దాని పశువులను కత్తివా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ర్మూలము చేయ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నీవు ఎరుగని యితర దేవతలను అనుసరించి పూజిం తము రమ్మని చెప్పిన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దాని కొల్లసొమ్మంతటిని విశాలవీధిలో చేర్చి, నీ దేవుడైన యెహోవా పేరట ఆ పురమును దాని కొల్లసొమ్మంతట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గ్నితో బొత్తిగా కాల్చి వేయవలెను. అది తిరిగి కట్ట బడక యెల్లప్పుడును పాడుదిబ్బయై యుం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​నేడు నేను నీకాజ్ఞాపించు ఆయన ఆజ్ఞలన్నిటిని గైకొను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నీ దేవుడైన యెహోవా దృష్టికి యథార్థమైన దాని చేయుచు, నీ దేవుడైన యెహోవా మాట వినునప్పుడు యెహోవా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ోపాగ్నినుండి మళ్లుకొని నీయందు కని కరపడి నిన్ను కరుణించి నీ పితరులతో ప్రమాణముచేసిన రీతిని ని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స్తరింపజేయునట్లు, నిర్మూలము చేయవలసిన దానిలో కొంచెమైనను నీయొద్ద ఉంచుకొన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తడు నీతో చెప్పిన సూచక క్రియగాని మహత్కార్యముగాని సంభవించినను ఆ ప్రవక్తమాటలను కలలు కనువాని మాట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నకూడదు. ఏలయనగా మీరు మీ దేవుడైన యెహోవాను మీ పూర్ణ హృదయము తోను మీ పూర్ణాత్మతోను ప్రేమించుచున్నార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ేదో తెలిసికొనుటకు మీ దేవుడైన యెహోవా మిమ్మును పరీక్షించుచున్నా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మీరు మీ దేవుడైన యెహోవాకు లోబడి ఆయనకే భయపడి ఆయన ఆజ్ఞల ననుసరించి ఆయన మాట విని ఆయనను సేవించి ఆయన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హత్తుకొని యుండ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నీవు నడవవలెనని నీ దేవుడైన యెహోవా నీకాజ్ఞాపించిన మార్గములోనుండి నిన్ను తొలగించునట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2026-07-25T12:36:34Z</dcterms:created>
  <dcterms:modified xsi:type="dcterms:W3CDTF">2026-07-25T12:36:34Z</dcterms:modified>
  <dc:title>உபாகமம்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