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presProps" Target="presProps.xml"/>
  <Relationship Id="rId44" Type="http://schemas.openxmlformats.org/officeDocument/2006/relationships/viewProps" Target="viewProps.xml"/>
  <Relationship Id="rId4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ையால், தீங்குநாளிலே அவைகளை நீங்கள் எதிர்க்கவும், சகலத்தையும் செய்துமுடித்தவர்களாய் நிற்கவும் திராணியுள்ளவர்களாகும்படிக்கு, தேவனுடைய சர்வாயுதவர்க்கத்தையும் எடுத்துக்கொள்ளுங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த்தியம் என்னும் கச்சையை உங்கள் அரையில் கட்டினவர்களாயும் நீதியென்னும் மார்க்கவசத்தைத் தரித்தவர்களாயும்;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மாதானத்தின் சுவிசேஷத்திற்குரிய ஆயத்தம் என்னும் பாதரட்சையைக் கால்களிலே தொடுத்தவர்களாயும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ொல்லாங்கன் எய்யும் அக்கினியாஸ்திரங்களையெல்லாம் அவித்துப்போடத்தக்கதாய், எல்லாவற்றிற்கும் மேலாக விசுவாசமென்னும் கேடகத்தைப் பிடித்துக்கொண்டவர்களாயும் நில்லுங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ொல்லாங்கன் எய்யும் அக்கினியாஸ்திரங்களையெல்லாம் அவித்துப்போடத்தக்கதாய், எல்லாவற்றிற்கும் மேலாக விசுவாசமென்னும் கேடகத்தைப் பிடித்துக்கொண்டவர்களாயும் நில்லுங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ரட்சணியமென்னும் தலைச்சீராவையும், தேவவசனமாகிய ஆவியின் பட்டயத்தையும் எடுத்துக்கொள்ளுங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ந்தச் சமயத்திலும் சகலவிதமான வேண்டுதலோடும் விண்ணப்பத்தோடும் ஆவியினாலே ஜெபம்பண்ணி, அதன்பொருட்டு மிகுந்த மனஉறுதியோடும் சகல பரிசுத்தவான்களுக்காகவும் பண்ணும் வேண்டுதலோடும் விழித்துக்கொண்டிருங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ந்தச் சமயத்திலும் சகலவிதமான வேண்டுதலோடும் விண்ணப்பத்தோடும் ஆவியினாலே ஜெபம்பண்ணி, அதன்பொருட்டு மிகுந்த மனஉறுதியோடும் சகல பரிசுத்தவான்களுக்காகவும் பண்ணும் வேண்டுதலோடும் விழித்துக்கொண்டிருங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ுவிசேஷத்திற்காகச் சங்கிலியால் கட்டப்பட்டிருக்கிற ஸ்தானாபதியாகிய நான் அதைப்பற்றிப் பேசவேண்டியபடி தைரியமாய்ப் பேசத்தக்கதாக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ுவிசேஷத்திற்காகச் சங்கிலியால் கட்டப்பட்டிருக்கிற ஸ்தானாபதியாகிய நான் அதைப்பற்றிப் பேசவேண்டியபடி தைரியமாய்ப் பேசத்தக்கதாக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ஜமான்களே, அப்படியே நீங்களும், வேலைக்காரருக்குச் செய்யவேண்டியவைகளைச் செய்து, அவர்களுக்கும் உங்களுக்கும் எஜமானானவர் பரலோகத்தில் இருக்கிறாரென்றும், அவரிடத்தில் பட்சபாதமில்லையென்றும் அறிந்து, கடுஞ்சொல்லை விட்டுவிட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ன் தைரியமாய் என் வாயைத்திறந்து சுவிசேஷத்தின் இரகசியத்தை அறிவிக்கிறதற்கு வாக்கு எனக்கு கொடுக்கப்படும்படி எனக்காகவும் விண்ணப்பம்பண்ண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ன்றியும், எனக்கடுத்த காரியங்களும், என் சுகசெய்திகளும் உங்களுக்குத் தெரியவரும்படிக்கு, அவைகளையெல்லாம் நமக்குப் பிரியமான சகோதரனும் கர்த்தருக்குள் உண்மையுள்ள ஊழியக்காரனுமாயிருக்கிற தீகிக்கு உங்களுக்கு அறிவிப்ப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ன்றியும், எனக்கடுத்த காரியங்களும், என் சுகசெய்திகளும் உங்களுக்குத் தெரியவரும்படிக்கு, அவைகளையெல்லாம் நமக்குப் பிரியமான சகோதரனும் கர்த்தருக்குள் உண்மையுள்ள ஊழியக்காரனுமாயிருக்கிற தீகிக்கு உங்களுக்கு அறிவிப்ப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ங்கள் எங்கள் செய்திகளை அறியவும், அவன் உங்கள் இருதயங்களுக்கு ஆறுதல் செய்யவும், அவனை உங்களிடத்தில் அனுப்பின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ங்கள் எங்கள் செய்திகளை அறியவும், அவன் உங்கள் இருதயங்களுக்கு ஆறுதல் செய்யவும், அவனை உங்களிடத்தில் அனுப்பின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தாவாகிய தேவனாலும் கர்த்தராகிய இயேசுகிறிஸ்துவினாலும், சகோதரருக்குச் சமாதானமும் விசேஷத்தோடுகூடிய அன்பும் உண்டாவத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ிதாவாகிய தேவனாலும் கர்த்தராகிய இயேசுகிறிஸ்துவினாலும், சகோதரருக்குச் சமாதானமும் விசேஷத்தோடுகூடிய அன்பும் உண்டாவத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ம்முடைய கர்த்தராகிய இயேசுகிறிஸ்துவினிடத்தில் அழியாத அன்புடனே அன்புகூருகிற யாவரோடும் கிருபை உண்டாயிருப்பதாக. ஆமெ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ம்முடைய கர்த்தராகிய இயேசுகிறிஸ்துவினிடத்தில் அழியாத அன்புடனே அன்புகூருகிற யாவரோடும் கிருபை உண்டாயிருப்பதாக. ஆமெ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ள்ளைகளே, உங்கள் பெற்றாருக்குக் கர்த்தருக்குள் கீழ்ப்படியுங்கள், இது நியாய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ஜமான்களே, அப்படியே நீங்களும், வேலைக்காரருக்குச் செய்யவேண்டியவைகளைச் செய்து, அவர்களுக்கும் உங்களுக்கும் எஜமானானவர் பரலோகத்தில் இருக்கிறாரென்றும், அவரிடத்தில் பட்சபாதமில்லையென்றும் அறிந்து, கடுஞ்சொல்லை விட்டுவிட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க்கு நன்மை உண்டாயிருப்பதற்கும், பூமியிலே வாழ்நாள் நீடித்திருப்பதற்க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ன் தகப்பனையும் உன் தாயையும் கனம்பண்ணுவாயாக என்பதே வாக்குத்தத்தமுள்ள முதலாங் கற்பனையாய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தாக்களே, நீங்களும் உங்கள் பிள்ளைகளைக் கோபப்படுத்தாமல், கர்த்தருக்கேற்ற சிட்சையிலும் போதனையிலும் அவர்களை வளர்ப்பீர்கள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தாக்களே, நீங்களும் உங்கள் பிள்ளைகளைக் கோபப்படுத்தாமல், கர்த்தருக்கேற்ற சிட்சையிலும் போதனையிலும் அவர்களை வளர்ப்பீர்கள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ேலைக்காரரே, நீங்கள் கிறிஸ்துவுக்குக் கீழ்ப்படிகிறதுபோல, சரீரத்தின்படி உங்கள் எஜமான்களாயிருக்கிறவர்களுக்கும் பயத்தோடும் நடுக்கத்தோடும் கபடற்ற மனதோடும் கீழ்ப்படிந்து;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ேலைக்காரரே, நீங்கள் கிறிஸ்துவுக்குக் கீழ்ப்படிகிறதுபோல, சரீரத்தின்படி உங்கள் எஜமான்களாயிருக்கிறவர்களுக்கும் பயத்தோடும் நடுக்கத்தோடும் கபடற்ற மனதோடும் கீழ்ப்படிந்து;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னுஷருக்குப் பிரியமாயிருக்க விரும்புகிறவர்களாகப் பார்வைக்கு ஊழியஞ்செய்யாமல், கிறிஸ்துவின் ஊழியக்காரராக, மனப்பூர்வமாய் தேவனுடைய சித்தத்தின்படி செய்யுங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னுஷருக்குப் பிரியமாயிருக்க விரும்புகிறவர்களாகப் பார்வைக்கு ஊழியஞ்செய்யாமல், கிறிஸ்துவின் ஊழியக்காரராக, மனப்பூர்வமாய் தேவனுடைய சித்தத்தின்படி செய்யுங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டிமையானவனானாலும், சுயாதீனமுள்ளவனானாலும், அவனவன் செய்கிற நன்மையின்படியே கர்த்தரிடத்தில் பலனை அடைவானென்று அறிந்த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ுஷருக்கென்று ஊழியஞ்செய்யாமல், கர்த்தருக்கென்றே நல்மனதோடே ஊழியஞ்செய்ய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டைசியாக, என் சகோதரரே, கர்த்தரிலும் அவருடைய சத்துவத்தின் வல்லமையிலும் பலப்பட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ுஷருக்கென்று ஊழியஞ்செய்யாமல், கர்த்தருக்கென்றே நல்மனதோடே ஊழியஞ்செய்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பிசாசின் தந்திரங்களோடு எதிர்த்துநிற்கத் திராணியுள்ளவர்களாகும்படி, தேவனுடைய சர்வாயுதவர்க்கத்தையும் தரித்துக்கொள்ள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பிசாசின் தந்திரங்களோடு எதிர்த்துநிற்கத் திராணியுள்ளவர்களாகும்படி, தேவனுடைய சர்வாயுதவர்க்கத்தையும் தரித்துக்கொள்ளுங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ஏனெனில், மாம்சத்தோடும் இரத்தத்தோடுமல்ல, துரைத்தனங்களோடும், அதிகாரங்களோடும், இப்பிரபஞ்சத்தின் அந்தகார லோகாதிபதிகளோடும், வானமண்டலங்களிலுள்ள பொல்லாத ஆவிகளின் சேனைகளோடும் நமக்குப் போராட்டம் உண்ட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ஏனெனில், மாம்சத்தோடும் இரத்தத்தோடுமல்ல, துரைத்தனங்களோடும், அதிகாரங்களோடும், இப்பிரபஞ்சத்தின் அந்தகார லோகாதிபதிகளோடும், வானமண்டலங்களிலுள்ள பொல்லாத ஆவிகளின் சேனைகளோடும் நமக்குப் போராட்டம் உண்ட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ையால், தீங்குநாளிலே அவைகளை நீங்கள் எதிர்க்கவும், சகலத்தையும் செய்துமுடித்தவர்களாய் நிற்கவும் திராணியுள்ளவர்களாகும்படிக்கு, தேவனுடைய சர்வாயுதவர்க்கத்தையும் எடுத்துக்கொள்ளுங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ഴിയേണ്ടതിന്നു ദൈവത്തിന്റെ സർവ്വായുധവർഗ്ഗം എടുത്ത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നിങ്ങളുടെ അരെക്കു സത്യം കെട്ടിയും നീതി എന്ന കവചം ധരിച്ച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സമാധാനസുവിശേഷത്തിന്നായുള്ള ഒരുക്ക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കാലിന്നു ചെരിപ്പാക്കിയും എല്ലാറ്റിന്നും മീതെ ദുഷ്ടന്റെ തീയമ്പുകളെ ഒക്കെയും കെടുക്കുവാന്തക്കത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്വാസം എന്ന പരിച എടുത്തുകൊണ്ടും നില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രക്ഷ എന്ന ശിരസ്ത്രവും ദൈവവചനം എന്ന ആത്മാവിന്റെ വാളും കൈക്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സകലപ്രാർത്ഥനയാലും യാചനയാലും ഏതു നേരത്തും ആത്മാവിൽ പ്രാർത്ഥിച്ചും അതിന്നായി ജാഗരിച്ചും കൊണ്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കലവിശുദ്ധന്മാർക്കും എനിക്കും വേണ്ടി പ്രാർത്ഥനയിൽ പൂർണ്ണസ്ഥിരത കാണ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ഞാൻ ചങ്ങല ധരിച്ചു സ്ഥാനാപതിയായി സേവിക്കുന്ന സുവിശേഷത്തിന്റെ മർമ്മം പ്രാഗത്ഭ്യത്തോടെ അറിയിപ്പ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റെ വായി തുറക്കുമ്പോൾ എനിക്കു വചനം നല്കപ്പെടേണ്ടതി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യജമാനന്മാരേ, അവരുടെയും നിങ്ങളുടെയും യജമാനൻ സ്വർഗ്ഗത്തിൽ ഉണ്ടെന്നും അവന്റെ പക്കൽ മുഖപക്ഷ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ഞാൻ സംസാരിക്കേണ്ടുംവണ്ണം അതിൽ പ്രാഗത്ഭ്യത്തോടെ സംസാരിക്കേണ്ടതിന്നും പ്രാർത്ഥ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ഞാൻ എങ്ങനെ ഇരിക്കുന്നു എന്നു എന്റെ അവസ്ഥ നിങ്ങളും അറിയേണ്ടതിന്നു പ്രിയ സഹോദരനും കർത്താവ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്വസ്ത ശുശ്രൂഷകനുമായ തിഹിക്കോസ് നിങ്ങളോടു സകലവും അറിയ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നിങ്ങൾ ഞങ്ങളുടെ വസ്തുത അറിവാനും അവൻ നിങ്ങളുടെ ഹൃദയങ്ങളെ ആശ്വസിപ്പിപ്പാനുമായി ഞാൻ അവനെ നിങ്ങ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ുക്കലേക്കു അയ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പിതാവായ ദൈവത്തിങ്കൽനിന്നും കർത്താവായ യേശുക്രിസ്തുവിങ്കൽ നിന്നും സഹോദരന്മാർക്കു സമാധാന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്വാസത്തോടുകൂടിയ സ്നേഹവും ഉണ്ടാ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നമ്മുടെ കർത്താവായ യേശുക്രിസ്തുവിനെ അക്ഷയമായി സ്നേഹിക്കുന്ന എല്ലാവരോടും കൂടെ കൃ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രിക്കുമാറാ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മക്കളേ, നിങ്ങളുടെ അമ്മയപ്പന്മാരെ കർത്താവിൽ അനുസരിപ്പിൻ; അതു ന്യായമ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ല്ലെന്നും അറിഞ്ഞുകൊണ്ടു അങ്ങനെ തന്നേ അവരോടു പെരുമാറുകയും ഭീഷണിവാക്കു ഒഴിക്കയും ചെയ്‍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നിനക്കു നന്മ ഉണ്ടാകുവാനും നീ ഭൂമിയിൽ ദീർഘായുസ്സോടിരിപ്പാ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നിന്റെ അപ്പനെയും അമ്മയെയും ബഹുമാനിക്ക” എന്നതു വാഗ്ദത്തത്തോടുകൂടിയ ആദ്യകല്പന ആ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പിതാക്കന്മാരേ, നിങ്ങളുടെ മക്കളെ കോപിപ്പിക്കാതെ കർത്താവിന്റെ ബാലശിക്ഷയിലും പാത്ഥ്യോപദേശത്തില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ോറ്റി വളർത്തു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ദാസന്മാരേ, ജഡപ്രകാരം യജമാനന്മാരായവരെ ക്രിസ്തുവിനെപ്പോലെ തന്നേ ഹൃദയത്തിന്റെ ഏകാഗ്രതയിൽ ഭയത്തോട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റയലോടും കൂടെ അനുസര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മനുഷ്യരെ പ്രസാധിപ്പിക്കുന്നവരെപ്പോലെ ദൃഷ്ടിസേവയാൽ അല്ല, ക്രിസ്തുവിന്റെ ദാസന്മാരെപ്പോലെ ദൈവേഷ്ട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നസ്സോടെ ചെയ്ത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മനുഷ്യരെയല്ല കർത്താവിനെ തന്നേ പ്രീതിയോടെ സേവിച്ചുംകൊണ്ടു അനുസരിപ്പ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ദാസനോ സ്വതന്ത്രനോ ഓരോരുത്തൻ ചെയ്യുന്ന നന്മെക്കു കർത്താവിൽ നിന്നു പ്രതിഫലം പ്രാപിക്കും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ഒടുവിൽ കർത്താവിലും അവന്റെ അമിത ബലത്തിലും ശക്തിപ്പെടു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ൾ അറിയ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പിശാചിന്റെ തന്ത്രങ്ങളോടു എതിർത്തുനില്പാൻ കഴിയേണ്ടതിന്നു ദൈവത്തിന്റെ സർവ്വായുധവർഗ്ഗ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ധരിച്ചുകൊൾവി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നമുക്കു പോരാട്ടം ഉള്ളതു ജഡരക്തങ്ങളോടല്ല, വാഴ്ചകളോടും അധികാരങ്ങളോടും ഈ അന്ധകാരത്ത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ലോകാധിപതികളോടും സ്വർല്ലോകങ്ങളിലെ ദുഷ്ടാത്മസേനയോടും അത്ര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തുകൊണ്ടു നിങ്ങൾ ദുർദ്ദിവസത്തിൽ എതിർപ്പാനും സകലവും സമാപിച്ചിട്ടു ഉറെച്ചു നില്പാ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ேசியர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2026-06-03T09:05:21Z</dcterms:created>
  <dcterms:modified xsi:type="dcterms:W3CDTF">2026-06-03T09:05:21Z</dcterms:modified>
  <dc:title>எபேசியர்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