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டிமையானவனானாலும், சுயாதீனமுள்ளவனானாலும், அவனவன் செய்கிற நன்மையின்படியே கர்த்தரிடத்தில் பலனை அடைவானென்று அறிந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ருக்கென்று ஊழியஞ்செய்யாமல், கர்த்தருக்கென்றே நல்மனதோடே ஊழியஞ்செய்ய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ருக்கென்று ஊழியஞ்செய்யாமல், கர்த்தருக்கென்றே நல்மனதோடே ஊழியஞ்செய்ய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ஜமான்களே, அப்படியே நீங்களும், வேலைக்காரருக்குச் செய்யவேண்டியவைகளைச் செய்து, அவர்களுக்கும் உங்களுக்கும் எஜமானானவர் பரலோகத்தில் இருக்கிறாரென்றும், அவரிடத்தில் பட்சபாதமில்லையென்றும் அறிந்து, கடுஞ்சொல்லை விட்டுவிட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ஜமான்களே, அப்படியே நீங்களும், வேலைக்காரருக்குச் செய்யவேண்டியவைகளைச் செய்து, அவர்களுக்கும் உங்களுக்கும் எஜமானானவர் பரலோகத்தில் இருக்கிறாரென்றும், அவரிடத்தில் பட்சபாதமில்லையென்றும் அறிந்து, கடுஞ்சொல்லை விட்டுவிட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டைசியாக, என் சகோதரரே, கர்த்தரிலும் அவருடைய சத்துவத்தின் வல்லமையிலும் பலப்பட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பிசாசின் தந்திரங்களோடு எதிர்த்துநிற்கத் திராணியுள்ளவர்களாகும்படி, தேவனுடைய சர்வாயுதவர்க்கத்தையும் தரித்துக்கொள்ள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ஏனெனில், மாம்சத்தோடும் இரத்தத்தோடுமல்ல, துரைத்தனங்களோடும், அதிகாரங்களோடும், இப்பிரபஞ்சத்தின் அந்தகார லோகாதிபதிகளோடும், வானமண்டலங்களிலுள்ள பொல்லாத ஆவிகளின் சேனைகளோடும் நமக்குப் போராட்டம் உண்ட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ஏனெனில், மாம்சத்தோடும் இரத்தத்தோடுமல்ல, துரைத்தனங்களோடும், அதிகாரங்களோடும், இப்பிரபஞ்சத்தின் அந்தகார லோகாதிபதிகளோடும், வானமண்டலங்களிலுள்ள பொல்லாத ஆவிகளின் சேனைகளோடும் நமக்குப் போராட்டம் உண்ட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தீங்குநாளிலே அவைகளை நீங்கள் எதிர்க்கவும், சகலத்தையும் செய்துமுடித்தவர்களாய் நிற்கவும் திராணியுள்ளவர்களாகும்படிக்கு, தேவனுடைய சர்வாயுதவர்க்கத்தையும் எடுத்துக்கொள்ள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ள்ளைகளே, உங்கள் பெற்றாருக்குக் கர்த்தருக்குள் கீழ்ப்படியுங்கள், இது நியாய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தீங்குநாளிலே அவைகளை நீங்கள் எதிர்க்கவும், சகலத்தையும் செய்துமுடித்தவர்களாய் நிற்கவும் திராணியுள்ளவர்களாகும்படிக்கு, தேவனுடைய சர்வாயுதவர்க்கத்தையும் எடுத்துக்கொள்ள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த்தியம் என்னும் கச்சையை உங்கள் அரையில் கட்டினவர்களாயும் நீதியென்னும் மார்க்கவசத்தைத் தரித்தவர்களாயும்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மாதானத்தின் சுவிசேஷத்திற்குரிய ஆயத்தம் என்னும் பாதரட்சையைக் கால்களிலே தொடுத்தவர்களாய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ொல்லாங்கன் எய்யும் அக்கினியாஸ்திரங்களையெல்லாம் அவித்துப்போடத்தக்கதாய், எல்லாவற்றிற்கும் மேலாக விசுவாசமென்னும் கேடகத்தைப் பிடித்துக்கொண்டவர்களாயும் நில்ல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ொல்லாங்கன் எய்யும் அக்கினியாஸ்திரங்களையெல்லாம் அவித்துப்போடத்தக்கதாய், எல்லாவற்றிற்கும் மேலாக விசுவாசமென்னும் கேடகத்தைப் பிடித்துக்கொண்டவர்களாயும் நில்ல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ட்சணியமென்னும் தலைச்சீராவையும், தேவவசனமாகிய ஆவியின் பட்டயத்தையும் எடுத்துக்கொள்ள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ந்தச் சமயத்திலும் சகலவிதமான வேண்டுதலோடும் விண்ணப்பத்தோடும் ஆவியினாலே ஜெபம்பண்ணி, அதன்பொருட்டு மிகுந்த மனஉறுதியோடும் சகல பரிசுத்தவான்களுக்காகவும் பண்ணும் வேண்டுதலோடும் விழித்துக்கொண்டிர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ந்தச் சமயத்திலும் சகலவிதமான வேண்டுதலோடும் விண்ணப்பத்தோடும் ஆவியினாலே ஜெபம்பண்ணி, அதன்பொருட்டு மிகுந்த மனஉறுதியோடும் சகல பரிசுத்தவான்களுக்காகவும் பண்ணும் வேண்டுதலோடும் விழித்துக்கொண்டிர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ுவிசேஷத்திற்காகச் சங்கிலியால் கட்டப்பட்டிருக்கிற ஸ்தானாபதியாகிய நான் அதைப்பற்றிப் பேசவேண்டியபடி தைரியமாய்ப் பேசத்தக்கதாக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ுவிசேஷத்திற்காகச் சங்கிலியால் கட்டப்பட்டிருக்கிற ஸ்தானாபதியாகிய நான் அதைப்பற்றிப் பேசவேண்டியபடி தைரியமாய்ப் பேசத்தக்கதாக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க்கு நன்மை உண்டாயிருப்பதற்கும், பூமியிலே வாழ்நாள் நீடித்திருப்பதற்க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தைரியமாய் என் வாயைத்திறந்து சுவிசேஷத்தின் இரகசியத்தை அறிவிக்கிறதற்கு வாக்கு எனக்கு கொடுக்கப்படும்படி எனக்காகவும் விண்ணப்பம்பண்ண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தைரியமாய் என் வாயைத்திறந்து சுவிசேஷத்தின் இரகசியத்தை அறிவிக்கிறதற்கு வாக்கு எனக்கு கொடுக்கப்படும்படி எனக்காகவும் விண்ணப்பம்பண்ண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ன்றியும், எனக்கடுத்த காரியங்களும், என் சுகசெய்திகளும் உங்களுக்குத் தெரியவரும்படிக்கு, அவைகளையெல்லாம் நமக்குப் பிரியமான சகோதரனும் கர்த்தருக்குள் உண்மையுள்ள ஊழியக்காரனுமாயிருக்கிற தீகிக்கு உங்களுக்கு அறிவிப்ப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ன்றியும், எனக்கடுத்த காரியங்களும், என் சுகசெய்திகளும் உங்களுக்குத் தெரியவரும்படிக்கு, அவைகளையெல்லாம் நமக்குப் பிரியமான சகோதரனும் கர்த்தருக்குள் உண்மையுள்ள ஊழியக்காரனுமாயிருக்கிற தீகிக்கு உங்களுக்கு அறிவிப்ப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எங்கள் செய்திகளை அறியவும், அவன் உங்கள் இருதயங்களுக்கு ஆறுதல் செய்யவும், அவனை உங்களிடத்தில் அனுப்பின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தாவாகிய தேவனாலும் கர்த்தராகிய இயேசுகிறிஸ்துவினாலும், சகோதரருக்குச் சமாதானமும் விசேஷத்தோடுகூடிய அன்பும் உண்டாவத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தாவாகிய தேவனாலும் கர்த்தராகிய இயேசுகிறிஸ்துவினாலும், சகோதரருக்குச் சமாதானமும் விசேஷத்தோடுகூடிய அன்பும் உண்டாவத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ம்முடைய கர்த்தராகிய இயேசுகிறிஸ்துவினிடத்தில் அழியாத அன்புடனே அன்புகூருகிற யாவரோடும் கிருபை உண்டாயிருப்பதாக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தகப்பனையும் உன் தாயையும் கனம்பண்ணுவாயாக என்பதே வாக்குத்தத்தமுள்ள முதலாங் கற்பனையாயிருக்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தாக்களே, நீங்களும் உங்கள் பிள்ளைகளைக் கோபப்படுத்தாமல், கர்த்தருக்கேற்ற சிட்சையிலும் போதனையிலும் அவர்களை வளர்ப்பீர்கள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ேலைக்காரரே, நீங்கள் கிறிஸ்துவுக்குக் கீழ்ப்படிகிறதுபோல, சரீரத்தின்படி உங்கள் எஜமான்களாயிருக்கிறவர்களுக்கும் பயத்தோடும் நடுக்கத்தோடும் கபடற்ற மனதோடும் கீழ்ப்படிந்து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ேலைக்காரரே, நீங்கள் கிறிஸ்துவுக்குக் கீழ்ப்படிகிறதுபோல, சரீரத்தின்படி உங்கள் எஜமான்களாயிருக்கிறவர்களுக்கும் பயத்தோடும் நடுக்கத்தோடும் கபடற்ற மனதோடும் கீழ்ப்படிந்து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னுஷருக்குப் பிரியமாயிருக்க விரும்புகிறவர்களாகப் பார்வைக்கு ஊழியஞ்செய்யாமல், கிறிஸ்துவின் ஊழியக்காரராக, மனப்பூர்வமாய் தேவனுடைய சித்தத்தின்படி செய்ய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னுஷருக்குப் பிரியமாயிருக்க விரும்புகிறவர்களாகப் பார்வைக்கு ஊழியஞ்செய்யாமல், கிறிஸ்துவின் ஊழியக்காரராக, மனப்பூர்வமாய் தேவனுடைய சித்தத்தின்படி செய்ய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నుష్యులకు చేసినట్టుకాక ప్రభువునకు చేసినట్టే యిష్టపూర్వకముగా సేవచేయ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దాసుడైనను స్వతంత్రుడైనను మీలో ప్రతివాడును ఏ సత్కార్యముచేయునో దాని ఫలము ప్రభువువలన పొందు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రెరుగ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యజమాను లారా, మీకును వారికిని యజమానుడైనవాడు పరలోక మందున్నాడనియు, ఆయనకు పక్షపాతము లేదన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రిగినవారై, వారిని బెదరించుట మాని, ఆ ప్రకారమే వారియెడల ప్రవర్తించ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తుదకు ప్రభువుయొక్క మహాశక్తినిబట్టి ఆయనయందు బలవంతులై యుండ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ీరు అపవాది తంత్రములను ఎదిరించుటకు శక్తిమంతులగునట్లు దేవుడిచ్చు సర్వాంగ కవచమును ధరించు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ఏలయనగా మనము పోరాడునది శరీరులతో కాదు, గాని ప్రధానులతోను, అధికారులతోను, ప్రస్తుత అంధకారసంబంధుల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ోక నాథులతోను, ఆకాశమండలమందున్న దురాత్మల సమూహ ములతోను పోరాడుచ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ందుచేతను మీరు ఆపద్దినమందు వారిని ఎదిరించుటకును, సమస్తము నెరవేర్చినవారై నిలువ బడుట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పిల్లలారా, ప్రభువునందు మీ తలిదండ్రులకు విధే యులైయుండుడి; ఇది ధర్మమ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క్తిమంతులగునట్లు, దేవుడిచ్చు సర్వాంగ కవచమును ధరించుకొను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ఏలా గనగా మీ నడుమునకు సత్యమను దట్టి కట్టుకొని నీతియను మైమరువు తొడుగు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పాదములకు సమాధాన సువార్తవలననైన సిద్ధమనస్సను జోడుతొడుగుకొని నిలువ బడ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ఇవన్నియుగాక విశ్వాసమను డాలు పట్టు కొనుడి; దానితో మీరు దుష్టుని అగ్నిబాణములన్నిటిని ఆర్పు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క్తిమంతులవ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రియు రక్షణయను శిరస్త్రాణమును,దేవుని వాక్యమను ఆత్మఖడ్గమును ధరించు 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ఆత్మవలన ప్రతి సమయమునందును ప్రతి విధమైన ప్రార్థనను విజ్ఞాపనను చేయుచు, ఆ విషయమై సమస్త పరిశుద్ధ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మిత్తమును పూర్ణమైన పట్టుదలతో విజ్ఞాపనచేయుచు మెలకువగా ఉండ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రియు నేను దేనినిమిత్తము రాయబారినై సంకెళ్లలో ఉన్నానో, ఆ సువార్త మర్మమును ధైర్యముగా తెలియజేయు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మాటలాడ నోరుతెరచు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కు మేలు కలుగునట్లు నీ తండ్రిని తల్లిని సన్మానింపుమ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దానినిగూర్చి నేను మాట లాడవలసినట్టుగా ధైర్యముతో మాటలాడుటకై వాక్చక్తి నాకు అనుగ్రహింపబడునట్లు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మిత్తమును పూర్ణమైన పట్టుదలతో విజ్ఞాపనచేయుచు మెలకువగా ఉండ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ీరును నా క్షేమసమాచారమంతయు తెలిసికొనుటకు ప్రియసహోదరుడును ప్రభువునందు నమ్మకమైన పరి చారకుడున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ుకికు నా సంగతులన్నియు మీకు తెలియ జ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మీరు మా సమాచారము తెలిసికొనుటకును అతడు మీ హృదయములను ఓదార్చుటకును అతనిని మీయొద్దకు పంప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తండ్రియైన దేవునినుండియు ప్రభువైన యేసుక్రీస్తు నుండియు సమాధానమును విశ్వాసముతోకూడిన ప్రేమయ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హోదరులకు కలుగును 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మన ప్రభువైన యేసుక్రీస్తును శాశ్వతమైన ప్రేమతో ప్రేమించు వారికందరికిని కృప కలుగును 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ప్పుడు నీవు భూమిమీద దీర్ఘాయుష్మంతుడ వగువుదు, ఇది వాగ్దానముతో కూడిన ఆజ్ఞలలో మొదటి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తండ్రులారా, మీ పిల్లలకు కోపము రేపక ప్రభువు యొక్క శిక్షలోను బోధలోను వారిని పెంచ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దాసులారా, యథార్థమైన హృదయముగలవారై భయముతోను వణకుతోను క్రీస్తునకువలె, శరీర విషయమై మీ యజమానులైనవార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ధేయులై యుండ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ను ష్యులను సంతోషపెట్టువారు చేయు నట్లు, కంటికి కనబడుటకే కాక, క్రీస్తు దాసులమని యెరిగి, దేవ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ిత్తమును మనఃపూర్వకముగా జరి గించుచ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ேசியர்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2026-07-31T18:38:48Z</dcterms:created>
  <dcterms:modified xsi:type="dcterms:W3CDTF">2026-07-31T18:38:48Z</dcterms:modified>
  <dc:title>எபேசியர்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