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2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ியாயம் தீர்ப்போராக என்னண்ட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ாமல், சாந்தம் தயை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றைந்த மீட்பராக சேர்ந்திட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பாவி நேசரே, என்னோடிர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ீர் கூடநின்று அருள் புரியு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சாசின் கண்ணிக்கு நான் தப்பவ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ுணை நீர், என் தஞ்சமாயிரு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்கட்டில் எல்லாம் நீர் என்னோடிர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ீர் ஆசீர்வதித்தால் கண்ணீர் விடேன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னோடிருந்தால் அஞ்சிடேன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னோடிரும், மா நேச கர்த்தர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ே, எங்கே உன் கூரும் ஜெயமும்?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ம்மால் வெல்ல நீர் என்னோடிரும்.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நான் சாகும் அந்தகார நேரத்த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ிலுவையைக் காட்டும், சாகைய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 ஜோதி வீசி, இருள் நீக்கிடு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நாள் சாங்காலிலும் என்னோடிர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ிச்சம் மங்கி இருட்டாயிற்ற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்றோர் சகாயம் அற்ற போதி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ா ஒத்தாசை நீர், என்னோடி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ீர்மேல் குமிழிபோல் என் ஆயுசு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ையின் இன்ப வாழ்வும் நீங்கிடு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 கண்ட யாவும் மாறி வாடிடு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த கர்த்தர் நீர், என்னோடிர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2026-07-30T21:46:15Z</dcterms:created>
  <dcterms:modified xsi:type="dcterms:W3CDTF">2026-07-30T21:46:15Z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