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தினோராம் மணிவேளையிலும் அவன்போய், சும்மா நிற்கிற வேறு சிலரைக்கண்டு: நீங்கள் பகல் முழுவதும் இங்கே சும்மா நிற்கிறதென்ன என்று கே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கள்: ஒருவனும் எங்களுக்கு வேலையிடவில்லை என்றார்கள். அவன் அவர்களை நோக்கி: நீங்களும் திராட்சத்தோட்டத்துக்குப் போங்கள். நியாயமானபடி கூலி பெற்றுக்கொள்வீர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கள்: ஒருவனும் எங்களுக்கு வேலையிடவில்லை என்றார்கள். அவன் அவர்களை நோக்கி: நீங்களும் திராட்சத்தோட்டத்துக்குப் போங்கள். நியாயமானபடி கூலி பெற்றுக்கொள்வீர்கள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யங்காலத்தில், திராட்சத்தோட்டத்துக்கு எஜமான் தன் காரியக்காரனை நோக்கி: நீ வேலையாட்களை அழைத்து, பிந்திவந்தவர்கள் தொடங்கி முந்திவந்தவர்கள்வரைக்கும் அவர்களுக்குக் கூலி கொடு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யங்காலத்தில், திராட்சத்தோட்டத்துக்கு எஜமான் தன் காரியக்காரனை நோக்கி: நீ வேலையாட்களை அழைத்து, பிந்திவந்தவர்கள் தொடங்கி முந்திவந்தவர்கள்வரைக்கும் அவர்களுக்குக் கூலி கொடு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தினோராம் மணிவேளையில் வேலையமர்த்தப்பட்டவர்கள் வந்து ஆளுக்கு ஒவ்வொரு பணம் வாங்க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ுந்தி அமர்த்தப்பட்டவர்கள் வந்து, தங்களுக்கு அதிக கூலி கிடைக்கும் என்று எண்ணினார்கள், அவர்களும் ஆளுக்கு ஒவ்வொரு பணம் வாங்க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ுந்தி அமர்த்தப்பட்டவர்கள் வந்து, தங்களுக்கு அதிக கூலி கிடைக்கும் என்று எண்ணினார்கள், அவர்களும் ஆளுக்கு ஒவ்வொரு பணம் வாங்க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ங்கிக்கொண்டு வீட்டெஜமானை நோக்கி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ந்திவந்தவர்களாகிய இவர்கள் ஒரு மணி நேரமாத்திரம் வேலை செய்தார்கள்; பகலின் கஷ்டத்தையும் வெயிலின் உஷ்ணத்தையும் சகித்த எங்களுக்கு இவர்களைச் சமமாக்கினீரே என்று முறுமுறுத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லோகராஜ்யம் வீட்டெஜமானாகிய ஒரு மனுஷனுக்கு ஒப்பாயிருக்கிறது; அவன் தன் திராட்சத்தோட்டத்துக்கு வேலையாட்களை அமர்த்த அதிகாலையிலே புறப்ப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ந்திவந்தவர்களாகிய இவர்கள் ஒரு மணி நேரமாத்திரம் வேலை செய்தார்கள்; பகலின் கஷ்டத்தையும் வெயிலின் உஷ்ணத்தையும் சகித்த எங்களுக்கு இவர்களைச் சமமாக்கினீரே என்று முறுமுறுத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ில் ஒருவனுக்கு அவன் பிரதியுத்தரமாக: சிநேகிதனே, நான் உனக்கு அநியாயஞ்செய்யவில்லை; நீ என்னிடத்தில் ஒரு பணத்துக்கு சம்மதிக்கவில்லையா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ில் ஒருவனுக்கு அவன் பிரதியுத்தரமாக: சிநேகிதனே, நான் உனக்கு அநியாயஞ்செய்யவில்லை; நீ என்னிடத்தில் ஒரு பணத்துக்கு சம்மதிக்கவில்லையா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ுடையதை நீ வாங்கிக்கொண்டு போ, உனக்குக் கொடுத்தது போலப் பிந்தி வந்தவனாகிய இவனுக்கும் கொடுப்பது என்னுடைய இஷ்ட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ுடையதை என் இஷ்டப்படிச் செய்ய எனக்கு அதிகாரமில்லையா? நான் தயாளனாயிருக்கிறபடியால், நீ வன்கண்ணனாயிருக்கலாமா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்விதமாக முந்தினோர் பிந்தினோராயும், பிந்தினோர் முந்தினோராயும் இருப்பார்கள்; அழைக்கப்பட்டவர்கள் அநேகர், தெரிந்துகொள்ளப்பட்டவர்களோ சிலர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யேசு எருசலேமுக்குப்போகும்போது, வழியிலே பன்னிரண்டு சீஷரையும் தனியே அழைத்து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எருசலேமுக்குப்போகிறோம்; மனுஷகுமாரன் பிரதான ஆசாரியரிடத்திலும் வேதபாரகரிடத்திலும் ஒப்புக்கொடுக்கப்படுவார்; அவர்கள் அவரை மரண ஆக்கினைக்குள்ளாகத் தீர்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எருசலேமுக்குப்போகிறோம்; மனுஷகுமாரன் பிரதான ஆசாரியரிடத்திலும் வேதபாரகரிடத்திலும் ஒப்புக்கொடுக்கப்படுவார்; அவர்கள் அவரை மரண ஆக்கினைக்குள்ளாகத் தீர்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ைப் பரியாசம்பண்ணவும், வாரினால் அடிக்கவும், சிலுவையில் அறையவும் புறஜாதியாரிடத்தில் ஒப்புக்கொடுப்பார்கள்; ஆகிலும் மூன்றாம் நாளிலே உயிரோடே எழுந்திருப்பார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லோகராஜ்யம் வீட்டெஜமானாகிய ஒரு மனுஷனுக்கு ஒப்பாயிருக்கிறது; அவன் தன் திராட்சத்தோட்டத்துக்கு வேலையாட்களை அமர்த்த அதிகாலையிலே புறப்ப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ைப் பரியாசம்பண்ணவும், வாரினால் அடிக்கவும், சிலுவையில் அறையவும் புறஜாதியாரிடத்தில் ஒப்புக்கொடுப்பார்கள்; ஆகிலும் மூன்றாம் நாளிலே உயிரோடே எழுந்திருப்பார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செபதெயுவின் குமாரருடைய தாய் அவரிடத்தில் வந்து அவரைப்பணிந்து கொண்டு: உம்மிடத்தில் ஒரு விண்ணப்பம் பண்ணவேண்டும் என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செபதெயுவின் குமாரருடைய தாய் அவரிடத்தில் வந்து அவரைப்பணிந்து கொண்டு: உம்மிடத்தில் ஒரு விண்ணப்பம் பண்ணவேண்டும் என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அவளை நோக்கி: உனக்கு என்ன வேண்டும் என்று கேட்டார். அதற்கு அவள்: உம்முடைய ராஜ்யத்திலே என் குமாரராகிய இவ்விரண்டுபேரில் ஒருவன் உமது வலது பாரிசத்திலும், ஒருவன் உமது இடதுபாரிசத்திலும் உட்கார்ந்திருக்கும்படி அருள் செய்யவேண்டும் என்ற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அவளை நோக்கி: உனக்கு என்ன வேண்டும் என்று கேட்டார். அதற்கு அவள்: உம்முடைய ராஜ்யத்திலே என் குமாரராகிய இவ்விரண்டுபேரில் ஒருவன் உமது வலது பாரிசத்திலும், ஒருவன் உமது இடதுபாரிசத்திலும் உட்கார்ந்திருக்கும்படி அருள் செய்யவேண்டும் என்ற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பிரதியுத்தரமாக: நீங்கள் கேட்டுக்கொள்ளுகிறது இன்னது என்று உங்களுக்குத் தெரியவில்லை. நான் குடிக்கும் பாத்திரத்தில் நீங்கள் குடிக்கவும், நான் பெறும் ஸ்நானத்தை நீங்கள் பெறவும் கூடுமா என்றார். அதற்கு அவர்கள் கூடும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பிரதியுத்தரமாக: நீங்கள் கேட்டுக்கொள்ளுகிறது இன்னது என்று உங்களுக்குத் தெரியவில்லை. நான் குடிக்கும் பாத்திரத்தில் நீங்கள் குடிக்கவும், நான் பெறும் ஸ்நானத்தை நீங்கள் பெறவும் கூடுமா என்றார். அதற்கு அவர்கள் கூடும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பிரதியுத்தரமாக: நீங்கள் கேட்டுக்கொள்ளுகிறது இன்னது என்று உங்களுக்குத் தெரியவில்லை. நான் குடிக்கும் பாத்திரத்தில் நீங்கள் குடிக்கவும், நான் பெறும் ஸ்நானத்தை நீங்கள் பெறவும் கூடுமா என்றார். அதற்கு அவர்கள் கூடும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அவர்களை நோக்கி: என் பாத்திரத்தில் நீங்கள் குடிப்பீர்கள், நான் பெறும் ஸ்நானத்தையும் நீங்கள் பெறுவீர்கள்; ஆனாலும் என் வலது பாரிசத்திலும் இடது பாரிசத்திலும் உட்கார்ந்திருக்கும்படி என் பிதாவினால் எவர்களுக்கு ஆயத்தம்பண்ணப்பட்டிருக்கிறதோ அவர்களுக்கேயல்லாமல், மற்றொருவருக்கும் அதை அருளுவது என் காரியமல்ல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அவர்களை நோக்கி: என் பாத்திரத்தில் நீங்கள் குடிப்பீர்கள், நான் பெறும் ஸ்நானத்தையும் நீங்கள் பெறுவீர்கள்; ஆனாலும் என் வலது பாரிசத்திலும் இடது பாரிசத்திலும் உட்கார்ந்திருக்கும்படி என் பிதாவினால் எவர்களுக்கு ஆயத்தம்பண்ணப்பட்டிருக்கிறதோ அவர்களுக்கேயல்லாமல், மற்றொருவருக்கும் அதை அருளுவது என் காரியமல்ல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ேலையாட்களுடன் நாளொன்றுக்கு ஒரு பணம் கூலிபேசி, அவர்களைத் தன் திராட்சத்தோட்டத்துக்கு அனுப்ப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அவர்களை நோக்கி: என் பாத்திரத்தில் நீங்கள் குடிப்பீர்கள், நான் பெறும் ஸ்நானத்தையும் நீங்கள் பெறுவீர்கள்; ஆனாலும் என் வலது பாரிசத்திலும் இடது பாரிசத்திலும் உட்கார்ந்திருக்கும்படி என் பிதாவினால் எவர்களுக்கு ஆயத்தம்பண்ணப்பட்டிருக்கிறதோ அவர்களுக்கேயல்லாமல், மற்றொருவருக்கும் அதை அருளுவது என் காரியமல்ல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ற்ற பத்துப்பேரும் அதைக்கேட்டு, அந்த இரண்டு சகோதரர் பேரிலும் எரிச்சலா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, இயேசு அவர்களை கிட்டவரச்செய்து: புறஜாதியாருடைய அதிகாரிகள் அவர்களை இறுமாப்பாய் ஆளுகிறார்கள் என்றும், பெரியவர்கள் அவர்கள் மேல் கடினமாய் அதிகாரஞ்செலுத்துகிறார்கள் என்றும், நீங்கள் அறிந்திருக்கிற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, இயேசு அவர்களை கிட்டவரச்செய்து: புறஜாதியாருடைய அதிகாரிகள் அவர்களை இறுமாப்பாய் ஆளுகிறார்கள் என்றும், பெரியவர்கள் அவர்கள் மேல் கடினமாய் அதிகாரஞ்செலுத்துகிறார்கள் என்றும், நீங்கள் அறிந்திருக்கிறீ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ுக்குள்ளே அப்படி இருக்கலாகாது; உங்களில் எவனாகிலும் பெரியவனாயிருக்க விரும்பினால், அவன் உங்களுக்குப் பணிவிடைக்காரனாயிருக்கக்கடவ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ுக்குள்ளே அப்படி இருக்கலாகாது; உங்களில் எவனாகிலும் பெரியவனாயிருக்க விரும்பினால், அவன் உங்களுக்குப் பணிவிடைக்காரனாயிருக்கக்கடவ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ில் எவனாகிலும் முதன்மையானவனாயிருக்க விரும்பினால், அவன் உங்களுக்கு ஊழியக்காரனாயிருக்கக்கடவ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, மனுஷகுமாரனும் ஊழியங்கொள்ளும்படி வராமல், ஊழியஞ்செய்யவும், அநேகரை மீட்கும் பொருளாகத் தம்முடைய ஜீவனைக்கொடுக்கவும் வந்தார் என்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, மனுஷகுமாரனும் ஊழியங்கொள்ளும்படி வராமல், ஊழியஞ்செய்யவும், அநேகரை மீட்கும் பொருளாகத் தம்முடைய ஜீவனைக்கொடுக்கவும் வந்தார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எரிகோவிலிருந்து புறப்பட்டுப் போகையில், திரளான ஜனங்கள் அவருக்குப் பின் சென்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ூன்றாம் மணி வேளையிலும் அவன் புறப்பட்டுப்போய், கடைத்தெருவிலே சும்மா நிற்கிற வேறு சிலரைக்கண்ட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வழியருகே உட்கார்ந்திருந்த இரண்டு குருடர், இயேசு அவ்வழியே வருகிறார் என்று கேள்விப்பட்டு: ஆண்டவரே, தாவீதின் குமாரனே, எங்களுக்கு இரங்கும் என்று கூப்பிட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வழியருகே உட்கார்ந்திருந்த இரண்டு குருடர், இயேசு அவ்வழியே வருகிறார் என்று கேள்விப்பட்டு: ஆண்டவரே, தாவீதின் குமாரனே, எங்களுக்கு இரங்கும் என்று கூப்பி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பேசாதிருக்கும்படி அவர்களை ஜனங்கள் அதட்டினார்கள். அவர்களோ: தாவீதின் குமாரனே, எங்களுக்கு இரங்கும் என்று அதிகமாய்க் கூப்ப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பேசாதிருக்கும்படி அவர்களை ஜனங்கள் அதட்டினார்கள். அவர்களோ: தாவீதின் குமாரனே, எங்களுக்கு இரங்கும் என்று அதிகமாய்க் கூப்ப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யேசு நின்று, அவர்களைத் தம்மிடத்தில் அழைத்து: நான் உங்களுக்கு என்ன செய்யவேண்டும் என்றிருக்கிறீர்கள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ற்கு அவர்கள்: ஆண்டவரே, எங்கள் கண்களைத் திறக்கவேண்டும் என்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யேசு மனதுருகி, அவர்கள் கண்களைத் தொட்டார்; உடனே அவர்கள் பார்வையடைந்து, அவருக்குப் பின்சென்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யேசு மனதுருகி, அவர்கள் கண்களைத் தொட்டார்; உடனே அவர்கள் பார்வையடைந்து, அவருக்குப் பின்செ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ும் திராட்சத்தோட்டத்துக்குப் போங்கள்; நியாயமானபடி உங்களுக்கு கூலி கொடுப்பேன் என்றான்; அவர்களும் போ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ும் திராட்சத்தோட்டத்துக்குப் போங்கள்; நியாயமானபடி உங்களுக்கு கூலி கொடுப்பேன் என்றான்; அவர்களும் போ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ுபடியும், ஆறாம் ஒன்பதாம் மணிவேளையிலும் அவன் போய் அப்படியே செய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தினோராம் மணிவேளையிலும் அவன்போய், சும்மா நிற்கிற வேறு சிலரைக்கண்டு: நீங்கள் பகல் முழுவதும் இங்கே சும்மா நிற்கிறதென்ன என்று கே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nd all of you here all the day id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say unto him, Because no man has hired us. He says unto them, Go all of you also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; and whatsoever is right, that shall all of you rece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when even was come, the lord of the vineyard says unto his steward, Call the labourer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them their hire, beginning from the last unto the f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they came that were hired about the eleventh hour, they received every man a pen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when the first came, they supposed that they should have received more; and they likew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d every man a pen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they had received it, they murmured against the goodman of the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aying, These last have wrought but one hour, and you have made them equal unto us, which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the kingdom of heaven is like unto a man that is an householder, which went out early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rne the burden and heat of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he answered one of them, and said, Friend, I do you no wrong: did not you agree with m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enn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ake that yours is, and go your way: I will give unto this last, even a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s it not lawful for me to do what I will with mine own? Is yours eye evil, because I am g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 the last shall be first, and the first last: for many be called, but few chos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Jesus going up to Jerusalem took the twelve disciples apart in the way, and said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hold, we go up to Jerusalem; and the Son of man shall be betrayed unto the chief priest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scribes, and they shall condemn him to dea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shall deliver him to the Gentiles to mock, and to scourge, and to crucify him: and the thi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ning to hire labourers into his viney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he shall rise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came to him the mother of Zebedees children with her sons, worshipping him, and desiring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ertain thing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aid unto her, What will you? She says unto him, Grant that these my two sons may s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ne on your right hand, and the other on the left, in your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Jesus answered and said, All of you know not what all of you ask. Are all of you abl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of the cup that I shall drink of, and to be baptized with the baptism that I am baptized wi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ay unto him, We are 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says unto them, All of you shall drink indeed of my cup, and be baptized with the baptis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am baptized with: but to sit on my right hand, and on my left, is not mine to give, but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he had agreed with the labourers for a penny a day, he sent them into his viney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given to them for whom it is prepared of my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the ten heard it, they were moved with indignation against the two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Jesus called them unto him, and said, All of you know that the princes of the Genti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ercise dominion over them, and they that are great exercise authority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it shall not be so among you: but whosoever will be great among you, let him b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osoever will be chief among you, let him be your serva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Even as the Son of man came not to be ministered unto, but to minister, and to give his lif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nsom for m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s they departed from Jericho, a great multitude follow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went out about the third hour, and saw others standing idle in the marketpla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, behold, two blind men sitting by the way side, when they heard that Jesus passed by, c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, saying, Have mercy on us, O Lord, you son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multitude rebuked them, because they should hold their peace: but they cried the m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Have mercy on us, O Lord, you son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Jesus stood still, and called them, and said, What will all of you that I shall do un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y say unto him, Lord, that our eyes may be ope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So Jesus had compassion on them, and touched their eyes: and immediately their eyes recei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, and they follow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aid unto them; Go all of you also into the vineyard, and whatsoever is right I will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 And they went their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gain he went out about the sixth and ninth hour, and did likew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bout the eleventh hour he went out, and found others standing idle, and says unto them, Wh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2026-07-14T23:57:06Z</dcterms:created>
  <dcterms:modified xsi:type="dcterms:W3CDTF">2026-07-14T23:57:06Z</dcterms:modified>
  <dc:title>மத்தேயு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