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a glorious Kingdom waiting
in the land beyond the sky,
Where the saints have been gathering year by year;
And the days are swiftly passing that
will bring the Kingdom nigh:
For the coming of the Kingdom
draweth near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the coming of the Kingdom draweth near ! . . .
Oh, the coming of the Kingdom draweth near ! . . .
Be thou ready, O my soul, for the trumpet soon may roll,
And the King in His glory shall appear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‘Tis the hope of yonder Kingdom, and
the glory there prepared,
And the looking for the Saviour to appear,
That delivers us from bondage to the
world that once ensnared:
For the coming of the Kingdom
draweth near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the coming of the Kingdom we
shall see our blessed Lord,
For the King ere the Kingdom
must appear,
Hallelujah to His name, who 
redeemed us by His blood !
Oh, the coming of the Kingdom
draweth near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he world is growing weary, it
has waited now so long,
And the hearts of men are failing
them for fear;
Let us tell them of the Kingdom, let
us cheer them with the song,
That the coming of the Kingdom
draweth near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2026-07-25T13:26:46Z</dcterms:created>
  <dcterms:modified xsi:type="dcterms:W3CDTF">2026-07-25T13:26:46Z</dcterms:modified>
  <dc:title>Hymn : 168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