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த்தும நேசர் இயேசுவை
நான் அண்டிக் கொள்வேனே (4)  	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நிலையில்லா என்னைக் கண்டிட்டார்
நித்திய வழிக்குள் நடத்திட்டார்
விலையில்லா இரத்தம் சிந்தினார்
விந்தையாய் என்னைச் சந்தித்தார்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கதி வாழ்வை தந்தவர்
பரமன் இயேசு கர்த்தரே
நித்திய வழிக்குள் நடத்தியவர்
நிதம் அவர் துதி நான் பாடிடுவேன்
அல்லேலூயா அல்லேலூயா -- அல்லேலூயா --- என்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பாவத்தை கழுவி பரிகரித்தார்
சாபத்தை நீக்கி சங்கரித்தார்
லாபம் இன்றென் ஜீவனே
தாபம் எனக்கினி அவர்தானே --- பரகதி
3.  என்னையே மீட்க என் இயேசு
தன்னையே தியாகம் செய்தாரே
அன்னையாய் அப்பனாய் ஆனவர்
உன்னையும் அன்பாய் அழைக்கிறார் --- பரக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2026-07-31T14:59:04Z</dcterms:created>
  <dcterms:modified xsi:type="dcterms:W3CDTF">2026-07-31T14:59:04Z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