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5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நீங்கிற்றே நீங்கிற்றே நீங்கிற்றே
என் பாவப் பாரமெல்லாம் நீங்கிற்றே
சர்வ பாவங்களையும்
சுத்தி செய்யும் இரத்தத்தால்,
நீங்கிற்றே நீங்கிற்றே நீங்கிற்றே
என் பாவப் பாரமெல்லாம் நீங்கிற்றே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Rolled away, rolled away.
And the burden of my heart rolled away.
Rolled away, rolled away,
And the burden of my heart rolled away.
Every sin had to go,
Neath the cleansing flow, Hallelujah!
Rolled away, rolled away,
And the burden of my heart rolled aw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2026-07-09T08:54:19Z</dcterms:created>
  <dcterms:modified xsi:type="dcterms:W3CDTF">2026-07-09T08:54:19Z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