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பு நீடிய சாந்தமும் தயவுமுள்ளது; அன்புக்குப் பொறாமையில்லை; அன்பு தன்னைப் புகழாது, இறுமாப்பாயிரா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பு நீடிய சாந்தமும் தயவுமுள்ளது; அன்புக்குப் பொறாமையில்லை; அன்பு தன்னைப் புகழாது, இறுமாப்பாயிரா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யோக்கியமானதைச் செய்யாது, தற்பொழிவை நாடாது, சினமடையாது, தீங்கு நினையா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யோக்கியமானதைச் செய்யாது, தற்பொழிவை நாடாது, சினமடையாது, தீங்கு நினையா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ியாயத்தில் சந்தோஷப்படாமல், சத்தியத்தில் சந்தோஷ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த்தையும் தாங்கும், சகலத்தையும் விசுவாசிக்கும், சகலத்தையும் நம்பும், சகலத்தையும் சக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த்தையும் தாங்கும், சகலத்தையும் விசுவாசிக்கும், சகலத்தையும் நம்பும், சகலத்தையும் சகி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ு ஒருக்காலும் ஒழியாது. தீர்க்கதரிசனங்களானாலும் ஒழிந்துபோம், அந்நிய பாஷைகளானாலும் ஓய்ந்துபோம், அறிவானாலும் ஒழிந்துப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ு ஒருக்காலும் ஒழியாது. தீர்க்கதரிசனங்களானாலும் ஒழிந்துபோம், அந்நிய பாஷைகளானாலும் ஓய்ந்துபோம், அறிவானாலும் ஒழிந்து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அறிவு குறைவுள்ளது, நாம் தீர்க்கதரிசனஞ் சொல்லுதலும் குறைவுள்ள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மனுஷர் பாஷைகளையும் தூதர்பாஷைகளையும் பேசினாலும், அன்பு எனக்கிராவிட்டால், சத்தமிடுகிற வெண்கலம்போலவும், ஓசையிடுகிற கைத்தாளம்போலவும் இரு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றைவானது வரும்போது குறைவானது ஒழிந்து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ுழந்தையாயிருந்தபோது குழந்தையைப்போலப் பேசினேன், குழந்தையைப்போலச் சிந்தித்தேன், குழந்தையைப்போல யோசித்தேன்; நான் புருஷனானபோதோ குழந்தைக்கேற்றவைகளை ஒழித்துவிட்ட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ுழந்தையாயிருந்தபோது குழந்தையைப்போலப் பேசினேன், குழந்தையைப்போலச் சிந்தித்தேன், குழந்தையைப்போல யோசித்தேன்; நான் புருஷனானபோதோ குழந்தைக்கேற்றவைகளை ஒழித்துவி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ொழுது கண்ணாடியிலே நிழலாட்டமாய்ப் பார்க்கிறோம், அப்பொழுது முகமுகமாய்ப் பார்ப்போம்; இப்பொழுது நான் குறைந்த அறிவுள்ளவன், அப்பொழுது நான் அறியப்பட்டிருக்கிறபடியே, அறிந்துகொள்ள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ொழுது கண்ணாடியிலே நிழலாட்டமாய்ப் பார்க்கிறோம், அப்பொழுது முகமுகமாய்ப் பார்ப்போம்; இப்பொழுது நான் குறைந்த அறிவுள்ளவன், அப்பொழுது நான் அறியப்பட்டிருக்கிறபடியே, அறிந்துகொள்ள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விசுவாசம், நம்பிக்கை, அன்பு இம்மூன்றும் நிலைத்திருக்கிறது; இவைகளில் அன்பே பெரி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மனுஷர் பாஷைகளையும் தூதர்பாஷைகளையும் பேசினாலும், அன்பு எனக்கிராவிட்டால், சத்தமிடுகிற வெண்கலம்போலவும், ஓசையிடுகிற கைத்தாளம்போலவும் இரு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மனுஷர் பாஷைகளையும் தூதர்பாஷைகளையும் பேசினாலும், அன்பு எனக்கிராவிட்டால், சத்தமிடுகிற வெண்கலம்போலவும், ஓசையிடுகிற கைத்தாளம்போலவும் இரு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உண்டான யாவற்றையும் நான் அன்னதானம்பண்ணினாலும், என் சரீரத்தைச் சுட்டெரிக்கப்படுவதற்குக் கொடுத்தாலும், அன்பு எனக்கிராட்டால் எனக்குப் பிரயோஜனம் ஒன்று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உண்டான யாவற்றையும் நான் அன்னதானம்பண்ணினாலும், என் சரீரத்தைச் சுட்டெரிக்கப்படுவதற்குக் கொடுத்தாலும், அன்பு எனக்கிராட்டால் எனக்குப் பிரயோஜனம் ஒன்ற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কিন্তু যদি আমার মধ্যে ভালবাসা না থাকে, তাহলে আমার কিছুই লাভ নেই৷ ভালবাসা ধৈর্য় ধরে, ভালবাসা দ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, ভালবাসা ঈর্ষা করে না, অহঙ্কার বা গর্ব কর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ভালবাসা কোন অভদ্র আচরণ করে না৷ ভালবাসা স্বার্থ-সিদ্ধির চেষ্টা করে না, কখনও রেগে ওঠে না, অপ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ায় আচরণ মনে রাখ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ভালবাসা কোন মন্দ বিষয় নিয়ে আনন্দ করে না, কিন্তু সত্যে আনন্দ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ভালবাসা সব কিছুই সহ্য করে, সব কিছু বিশ্বাস করে, সব কিছুতেই প্রত্যাশা রাখে, সবই ধৈর্য়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্রহণ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ভালবাসার কোন শেষ নেই৷ কিন্তু ভাববাণী বলার ক্ষমতা যদি থাকে তো লোপ পাবে৷ যদি অপরের ভাষায় কথা বল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্ষমতা থাকে, তবে তাও একদিন শেষ হবে৷ যদি জ্ঞান থাকে, তবে তাও একদিন লোপ প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এসব কিছুর পরিসমাপ্তি ঘটবে কারণ আমাদের য়ে জ্ঞান ও ভাববাণী বলার ক্ষমতা তা অসম্পূর্ণ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র এখন আমি তোমাদের এসবের থেকে আরো উত্‌কৃষ্ট একটা পথ দেখাব৷ আমি যদি বিভিন্ন মানুষের ভাষা এমন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যখন সম্পূর্ণ সিদ্ধ বিষয় আসবে, তখন যা অসম্পূর্ণ ও সীমিত সে সব লোপ পেয়ে য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ি যখন শিশু ছিলাম, তখন শিশুর মতো কথা বলতাম, শিশুর মতোই চিন্তা করতাম, ও শিশুর মতোই বিচার করত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খন আমি পরিণত মানুষ হয়েছি, তাই শৈশবের বিষয়গুলি ত্যাগ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খন আমরা আয়নায় আবছা দেখছি; কিন্তু সেই সময় সরাসরি পরিষ্কার দেখব৷ এখন আমার জ্ঞান সীমিত,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খন আমি সম্পূর্ণভাবে জানতে পারব, ঠিক য়েমন ঈশ্বর এখন আমাকে সম্পূর্ণভাবে জান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খন এই তিনটি বিষয় আছে: বিশ্বাস, প্রত্যাশা ও ভালবাসা; আর এদের মধ্যে ভালবাসাই শ্রেষ্ঠ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র্গদূতদের ভাষাও বলি কিন্তু আমার মধ্যে যদি ভালবাসা না থাকে, তবে আমি জোরে বাজানো ঘন্টা বা ঝনঝন ক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ালের আওয়াজের মতো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যদি ভাববাণী বলার ক্ষমতা পাই, ঈশ্বরের সব নিগূঢ়তত্ত্ব ভালভাবে বুঝি এবং সব ঐশ্বরিক জ্ঞান লা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ি, আমার যদি এমন বড় বিশ্বাস থাকে যার শক্তিতে আমি পাহাড় পর্যন্ত টলাতে পারি, অথচ আমার মধ্যে যদ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লবাসা না থাকে তবে এসব থাকা সত্ত্বেও আমি কিছুই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যদি আমার যথা সর্বস্ব দিয়ে দরিদ্রদের মুখে অন্ন য়োগাই, যদি আমার দেহকে আহুতি দেবার জন্য আগু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ঁপে দি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2026-07-18T14:35:52Z</dcterms:created>
  <dcterms:modified xsi:type="dcterms:W3CDTF">2026-07-18T14:35:52Z</dcterms:modified>
  <dc:title>1 கொரிந்தியர்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