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தாவாகிய ஒரே தேவன் நமக்குண்டு, அவராலே சகலமும் உண்டாயிருக்கிறது; அவருக்கென்று நாமும் உண்டாயிருக்கிறோம். இயேசுகிறிஸ்து என்னும் ஒரே கர்த்தரும் நமக்குண்டு; அவர்மூலமாய்ச் சகலமும் உண்டாயிருக்கிறது, அவர் மூலாய் நாமும் உண்டாயிருக்கிற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தாவாகிய ஒரே தேவன் நமக்குண்டு, அவராலே சகலமும் உண்டாயிருக்கிறது; அவருக்கென்று நாமும் உண்டாயிருக்கிறோம். இயேசுகிறிஸ்து என்னும் ஒரே கர்த்தரும் நமக்குண்டு; அவர்மூலமாய்ச் சகலமும் உண்டாயிருக்கிறது, அவர் மூலாய் நாமும் உண்டாயிருக்கிற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, இந்த அறிவு எல்லாரிடத்திலும் இல்லை. சிலர் இன்றையவரைக்கும் விக்கிரகத்தை ஒரு பொருளென்று எண்ணி விக்கிரகத்துக்குப் படைக்கப்பட்டதைப் புசிக்கிறார்கள்; அவர்களுடைய மனச்சாட்சி பலவீனமாயிருப்பதால் அசுசிப்படு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, இந்த அறிவு எல்லாரிடத்திலும் இல்லை. சிலர் இன்றையவரைக்கும் விக்கிரகத்தை ஒரு பொருளென்று எண்ணி விக்கிரகத்துக்குப் படைக்கப்பட்டதைப் புசிக்கிறார்கள்; அவர்களுடைய மனச்சாட்சி பலவீனமாயிருப்பதால் அசுசிப்படு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ோஜனமானது நம்மை தேவனுக்கு உகந்தவர்களாக்கமாட்டாது; என்னத்தினாலெனில், புசிப்பதினால் நமக்கு ஒருமேன்மையுமில்லை, புசியாதிருப்பதினால் நமக்கு ஒரு குறைவும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ோஜனமானது நம்மை தேவனுக்கு உகந்தவர்களாக்கமாட்டாது; என்னத்தினாலெனில், புசிப்பதினால் நமக்கு ஒருமேன்மையுமில்லை, புசியாதிருப்பதினால் நமக்கு ஒரு குறைவும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ிலும் இதைக்குறித்து உங்களுக்குண்டாயிருக்கிற அதிகாரம் எவ்விதத்திலும் பலவீனருக்குத் தடுக்கலாகாதபடிக்குப் பாருங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ப்படியெனில், அறிவுள்ளவனாகிய உன்னை விக்கிரகக்கோவிலிலே பந்தியிருக்க ஒருவன் கண்டால், பலவீனனாயிருக்கிற அவனுடைய மனச்சாட்சி விக்கிரகங்களுக்குப் படைக்கப்பட்டவைகளைப் புசிப்பதற்குத் துணிவுகொள்ளுமல்லவா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ப்படியெனில், அறிவுள்ளவனாகிய உன்னை விக்கிரகக்கோவிலிலே பந்தியிருக்க ஒருவன் கண்டால், பலவீனனாயிருக்கிற அவனுடைய மனச்சாட்சி விக்கிரகங்களுக்குப் படைக்கப்பட்டவைகளைப் புசிப்பதற்குத் துணிவுகொள்ளுமல்லவா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ப்படியெனில், அறிவுள்ளவனாகிய உன்னை விக்கிரகக்கோவிலிலே பந்தியிருக்க ஒருவன் கண்டால், பலவீனனாயிருக்கிற அவனுடைய மனச்சாட்சி விக்கிரகங்களுக்குப் படைக்கப்பட்டவைகளைப் புசிப்பதற்குத் துணிவுகொள்ளுமல்லவா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ிக்கிரகங்களுக்குப் படைக்கப்பட்டவைகளைக்குறித்த விஷயத்தில், நம்மெல்லாருக்கும் அறிவு உண்டென்று நமக்குத் தெரியுமே. அறிவு இறுமாப்பை உண்டாக்கும், அன்போ பக்திவிருத்தியை உண்டாக்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லவீனமுள்ள சகோதரன் உன் அறிவினிமித்தம் கெட்டுப்போகலாமா? அவனுக்காகக் கிறிஸ்து மரித்தார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டிச் சகோதரருக்கு விரோதமாய்ப் பாவஞ்செய்து, பலவீனமுள்ள அவர்களுடைய மனச்சாட்சியைப் புண்படுத்துகிறதினாலே, நீங்கள் கிறிஸ்துவுக்கு விரோதமாய்ப் பாவஞ்செய்கிறீ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டிச் சகோதரருக்கு விரோதமாய்ப் பாவஞ்செய்து, பலவீனமுள்ள அவர்களுடைய மனச்சாட்சியைப் புண்படுத்துகிறதினாலே, நீங்கள் கிறிஸ்துவுக்கு விரோதமாய்ப் பாவஞ்செய்கிறீ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தலால் போஜனம் என் சகோதரனுக்கு இடறலுண்டாக்கினால், நான் என் சகோதரனுக்கு இடறலுண்டாக்காதபடிக்கு, என்றைக்கும் மாம்சம் புசியாதிருப்ப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தலால் போஜனம் என் சகோதரனுக்கு இடறலுண்டாக்கினால், நான் என் சகோதரனுக்கு இடறலுண்டாக்காதபடிக்கு, என்றைக்கும் மாம்சம் புசியாதிருப்ப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ிக்கிரகங்களுக்குப் படைக்கப்பட்டவைகளைக்குறித்த விஷயத்தில், நம்மெல்லாருக்கும் அறிவு உண்டென்று நமக்குத் தெரியுமே. அறிவு இறுமாப்பை உண்டாக்கும், அன்போ பக்திவிருத்தியை உண்டா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வன் தான் ஏதேனும் ஒன்றை அறிந்தவனென்று எண்ணிக்கொள்வானானால், ஒன்றையும் அறியவேண்டியபிரகாரமாக அவன் இன்னும் அறியவ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ில் அன்புகூருகிறவனெவனோ, அவன் தேவனால் அறியப்பட்டிருக்கி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க்கிரகங்களுக்குப் படைக்கப்பட்டவைகளைப் புசிக்கிற விஷயத்தைப்பற்றி, உலகத்திலே விக்கிரகமானது ஒன்றுமில்லையென்றும் ஒருவரேயன்றி வேறொரு தேவன் இல்லையென்றும் அறிந்திருக்கிற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க்கிரகங்களுக்குப் படைக்கப்பட்டவைகளைப் புசிக்கிற விஷயத்தைப்பற்றி, உலகத்திலே விக்கிரகமானது ஒன்றுமில்லையென்றும் ஒருவரேயன்றி வேறொரு தேவன் இல்லையென்றும் அறிந்திருக்கிற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னத்திலேயும் பூமியிலேயும் தேவர்கள் என்னப்படுகிறவர்கள் உண்டு; இப்படி அநேக தேவர்களும் அநேக கர்த்தாக்களும் உண்டாயிருந்தால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தாவாகிய ஒரே தேவன் நமக்குண்டு, அவராலே சகலமும் உண்டாயிருக்கிறது; அவருக்கென்று நாமும் உண்டாயிருக்கிறோம். இயேசுகிறிஸ்து என்னும் ஒரே கர்த்தரும் நமக்குண்டு; அவர்மூலமாய்ச் சகலமும் உண்டாயிருக்கிறது, அவர் மூலாய் நாமும் உண்டாயிருக்கிற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ঁর জন্যই বেঁচে আছি৷ একমাত্র প্রভু আছেন, তিনি যীশু খ্রীষ্ট, তাঁর মাধ্যমেই সব কিছু সৃষ্ট, তাঁ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ধ্যমেই আমরা বেঁচে আ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কিন্তু সকলের এ জ্ঞান নেই৷ কিছু লোক এখনও প্রতিমার সংশ্রবে থাকায় প্রতিমার কাছে উত্‌সর্গ করা খাদ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স্তুকে প্রসাদ জ্ঞানে খায়, আর তাদের বিবেক দুর্বল হওয়াতে দোষী প্রতিপন্ন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কিন্তু খাদ্যবস্তু আমাদের ঈশ্বরের কাছে নিয়ে আসে না৷ ঐ সব যদি আমরা না খাই তাহলে আমাদের কোন ক্ষত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 না; আর যদি খাই তাহলেও কোন লাভ হয়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কিন্তু সাবধান, তোমাদের এই স্বাধীনতা য়েন দুর্বল এমন লোকদের পাপের কারণ না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তুমি জান য়ে প্রতিমা কিছুই নয়, বেশ; কিন্তু দুর্বল চিত্তের কেউ যদি তোমাকে মন্দিরে বসে খেতে দেখ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বে সে দুর্বল চিত্তের বলে তার বিবেক কি তাকে প্রতিমার কাছে উত্‌সর্গ করা বলির মাংস খেতে সাহস য়োগা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? যদিও সে বিশ্বাস করে এটা ঠিক ন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এখন প্রতিমার সামনে উত্‌সর্গ করা খাবারের বিষয়ে বলছি: আমরা জানি য়ে, ‘আমাদের সবার জ্ঞান আছে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এইভাবে তোমার এই জ্ঞানের দ্বারা সেই দুর্বল চিত্তের ভাই, যার জন্য খ্রীষ্ট মরেছেন, সে ধ্বংস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তাই এইভাবে বিশ্বাসী ভাইদের বিরুদ্ধে পাপ করলে ও তাদের দুর্বল বিবেকে আঘাত করলে, তোমরা খ্রীষ্ট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রুদ্ধেই পাপ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সেইজন্য কোন খাদ্য খাওয়াতে যদি আমার ভাই পাপে পড়ে, তবে আমি কখনও তা খাব না৷ আমি মাংস খাওয়া ছেড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ব য়েন আমি আমার ভাইয়ের পাপের কারণ না হ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‘জ্ঞান’ মানুষকে আত্মগর্বে ফাঁপিয়ে তোলে; কিন্তু ভালোবাসা অপরকে গড়ে তোল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যদি কেউ মনে করে সে কিছু জানে, তবে তার যা জানা উচিত ছিল এখনও সে তা জান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কিন্তু কেউ যদি ঈশ্বরকে ভালবাসে, তবে ঈশ্বর তাকে জান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প্রতিমার কাছে উত্‌সর্গ করা খাদ্যবস্তুর বিষয়ে বলি, আমরা জানি এই জগতে প্রতিমা আসলে কিছুই নয়,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ঈশ্বর মাত্র একজন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স্বর্গে হোক্ বা পৃথিবীতে হোক্, লোকে যাদের দেবতা বলে সেইরকম বহু ‘দেবতারা’ বহু ‘প্রভুরা’ থাকলে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কিন্তু আমাদের জন্য একমাত্র ঈশ্বর আছেন; তিনি আমাদের পিতা, তাঁর থেকেই সব কিছু সৃষ্টি হয়েছে, আ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2026-07-18T14:37:57Z</dcterms:created>
  <dcterms:modified xsi:type="dcterms:W3CDTF">2026-07-18T14:37:57Z</dcterms:modified>
  <dc:title>1 கொரிந்தியர்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