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ேப்பு அவர்களைப் பார்த்து, தன் சகோதரர் என்று அறிந்துகொண்டான்; அறிந்தும் அறியாதவன்போலக் கடினமாய் அவர்களோடே பேசி: நீங்கள் எங்கேயிருந்து வந்தீர்கள் என்று கேட்டான்; அதற்கு அவர்கள்: கானான் தேசத்திலிருந்து தானியம் கொள்ள வந்தோம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ேப்பு அவர்களைப் பார்த்து, தன் சகோதரர் என்று அறிந்துகொண்டான்; அறிந்தும் அறியாதவன்போலக் கடினமாய் அவர்களோடே பேசி: நீங்கள் எங்கேயிருந்து வந்தீர்கள் என்று கேட்டான்; அதற்கு அவர்கள்: கானான் தேசத்திலிருந்து தானியம் கொள்ள வந்தோம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ு அவர்களைத் தன் சகோதரர் என்று அறிந்தும், அவர்கள் அவனை அறிய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அவர்களைக் குறித்துத் தான் கண்ட சொப்பனங்களை நினைத்து, அவர்களை நோக்கி: நீங்கள் வேவுகாரர், தேசம் எங்கே திறந்து கிடக்கிறது என்று பார்க்க வந்தீர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அவர்களைக் குறித்துத் தான் கண்ட சொப்பனங்களை நினைத்து, அவர்களை நோக்கி: நீங்கள் வேவுகாரர், தேசம் எங்கே திறந்து கிடக்கிறது என்று பார்க்க வந்தீர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கள்: அப்படியல்ல, ஆண்டவனே, உமது அடியாராகிய நாங்கள் தானியம் கொள்ள வந்த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எல்லாரும் ஒரு தகப்பனுடைய பிள்ளைகள்; நாங்கள் நிஜஸ்தர்; உமது அடியார் வேவுகாரர் அல்ல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: அப்படியல்ல, தேசம் எங்கே திறந்து கிடக்கிறது என்று பார்க்கவே வந்தீர்க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: உமது அடியாராகிய நாங்கள் பன்னிரண்டு சகோதரர்; கானான் தேசத்தில் இருக்கிற ஒரு தகப்பன் புத்திரர்; இளையவன் இப்பொழுது எங்கள் தகப்பனிடத்தில் இருக்கிறான்; ஒருவன் காணாமற்போனான்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: உமது அடியாராகிய நாங்கள் பன்னிரண்டு சகோதரர்; கானான் தேசத்தில் இருக்கிற ஒரு தகப்பன் புத்திரர்; இளையவன் இப்பொழுது எங்கள் தகப்பனிடத்தில் இருக்கிறான்; ஒருவன் காணாமற்போனான்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ின் சகோதரர் பத்துப்பேர் தானியங்கொள்ள எகிப்துக்குப் 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: உமது அடியாராகிய நாங்கள் பன்னிரண்டு சகோதரர்; கானான் தேசத்தில் இருக்கிற ஒரு தகப்பன் புத்திரர்; இளையவன் இப்பொழுது எங்கள் தகப்பனிடத்தில் இருக்கிறான்; ஒருவன் காணாமற்போனான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அவர்களை நோக்கி: உங்களை வேவுகாரர் என்று நான் சொன்னது சர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இளைய சகோதரன் இங்கே வந்தாலொழிய நீங்கள் இங்கேயிருந்து புறப்படுவது இல்லை என்று பார்வோனின் ஜீவனைக்கொண்டு ஆணையிட்டுச் சொல்லு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இளைய சகோதரன் இங்கே வந்தாலொழிய நீங்கள் இங்கேயிருந்து புறப்படுவது இல்லை என்று பார்வோனின் ஜீவனைக்கொண்டு ஆணையிட்டு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எல்லாரையும் மூன்றுநாள் காவலிலே வை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ூன்றாம் நாளிலே யோசேப்பு அவர்களை நோக்கி: நான் தேவனுக்குப் பயப்படுகிறவன்; நீங்கள் உயிரோடே இருக்கும்படிக்கு ஒன்று செய்ய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நிஜஸ்தரானால், சகோதரராகிய உங்களில் ஒருவன் காவற் கூடத்தில் கட்டுண்டிருக்கட்டும்; மற்றவர்கள் புறப்பட்டு, பஞ்சத்தினால் வருந்துகிற உங்கள் குடும்பத்துக்குத் தானியம் கொண்டுபோய்க் கொடு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நிஜஸ்தரானால், சகோதரராகிய உங்களில் ஒருவன் காவற் கூடத்தில் கட்டுண்டிருக்கட்டும்; மற்றவர்கள் புறப்பட்டு, பஞ்சத்தினால் வருந்துகிற உங்கள் குடும்பத்துக்குத் தானியம் கொண்டுபோய்க் கொடு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் தம்பியாகிய பென்யமீனுக்கு ஏதோ மோசம் வரும் என்று சொல்லி, யாக்கோபு அவனை அவன் சகோதரரோடு அனுப்ப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இளைய சகோதரனை என்னிடத்துக்கு அழைத்துக்கொண்டுவாருங்கள்; அப்பொழுது உங்கள் வார்த்தைகள் மெய்யென்று விளங்கும்; நீங்கள் சாவதில்லை என்றான். அவர்கள் அப்படிச் செய்கிறதற்கு இசைந்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இளைய சகோதரனை என்னிடத்துக்கு அழைத்துக்கொண்டுவாருங்கள்; அப்பொழுது உங்கள் வார்த்தைகள் மெய்யென்று விளங்கும்; நீங்கள் சாவதில்லை என்றான். அவர்கள் அப்படிச் செய்கிறதற்கு இசைந்த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ூபன் அவர்களைப் பார்த்து: இளைஞனுக்கு விரோதமாகப் பாவஞ்செய்யாதிருங்கள் என்று நான் உங்களுக்குச் சொல்லவில்லையா? நீங்கள் கேளாமற்போனீர்கள்; இப்பொழுது, இதோ, அவன் இரத்தப்பழி நம்மிடத்தில் வாங்கப்படுகிறது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ூபன் அவர்களைப் பார்த்து: இளைஞனுக்கு விரோதமாகப் பாவஞ்செய்யாதிருங்கள் என்று நான் உங்களுக்குச் சொல்லவில்லையா? நீங்கள் கேளாமற்போனீர்கள்; இப்பொழுது, இதோ, அவன் இரத்தப்பழி நம்மிடத்தில் வாங்கப்படுகிறது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ுபாசியைக்கொண்டு அவர்களிடத்தில் பேசினபடியால், தாங்கள் சொன்னது அவனுக்குத் தெரியும் என்று அறியாத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ுபாசியைக்கொண்டு அவர்களிடத்தில் பேசினபடியால், தாங்கள் சொன்னது அவனுக்குத் தெரியும் என்று அறியாதி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ுபாசியைக்கொண்டு அவர்களிடத்தில் பேசினபடியால், தாங்கள் சொன்னது அவனுக்குத் தெரியும் என்று அறியாத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் தம்பியாகிய பென்யமீனுக்கு ஏதோ மோசம் வரும் என்று சொல்லி, யாக்கோபு அவனை அவன் சகோதரரோடு அனுப்பவ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அவர்களை விட்டு அப்புறம் போய் அழுது, திரும்ப அவர்களிடத்தில் வந்து, அவர்களோடே பேசி, அவர்களில் சிமியோனைப் பிடித்து, அவர்கள் கண்களுக்கு முன்பாகக் கட்டுவ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அவர்களை விட்டு அப்புறம் போய் அழுது, திரும்ப அவர்களிடத்தில் வந்து, அவர்களோடே பேசி, அவர்களில் சிமியோனைப் பிடித்து, அவர்கள் கண்களுக்கு முன்பாகக் கட்டுவி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சாக்குகளைத் தானியத்தால் நிரப்பவும், அவர்கள் பணத்தைத் திரும்ப அவனவன் சாக்கிலே போடவும், வழிக்கு வேண்டிய ஆகாரத்தைக் கொடுக்கவும் யோசேப்பு கட்டளையிட்டான்; அப்படியே அவர்களுக்குச் செய்யப்பட்ட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சாக்குகளைத் தானியத்தால் நிரப்பவும், அவர்கள் பணத்தைத் திரும்ப அவனவன் சாக்கிலே போடவும், வழிக்கு வேண்டிய ஆகாரத்தைக் கொடுக்கவும் யோசேப்பு கட்டளையிட்டான்; அப்படியே அவர்களுக்குச் செய்யப்பட்ட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சாக்குகளைத் தானியத்தால் நிரப்பவும், அவர்கள் பணத்தைத் திரும்ப அவனவன் சாக்கிலே போடவும், வழிக்கு வேண்டிய ஆகாரத்தைக் கொடுக்கவும் யோசேப்பு கட்டளையிட்டான்; அப்படியே அவர்களுக்குச் செய்யப்ப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ந்தத் தானியத்தைத் தங்கள் கழுதைகள்மேல் ஏற்றிக்கொண்டு, அவ்விடம்விட்டுப் புறப்பட்டுப் போ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ங்குகிற இடத்திலே அவர்களில் ஒருவன் தன் கழுதைக்குத் தீவனம்போடத் தன் சாக்கைத் திறந்தபோது, சாக்கின் வாயிலே தன் பணம் இருக்கிறதைக் கண்ட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ங்குகிற இடத்திலே அவர்களில் ஒருவன் தன் கழுதைக்குத் தீவனம்போடத் தன் சாக்கைத் திறந்தபோது, சாக்கின் வாயிலே தன் பணம் இருக்கிறதைக் கண்ட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சகோதரரைப் பார்த்து, என் பணம் திரும்ப வந்திருக்கிறது; இதோ, அது என் சாக்கிலே இருக்கிறது என்றான். அப்பொழுது அவர்களுடைய இருதயம் சோர்ந்துபோய், அவர்கள் பயந்து, ஒருவரை ஒருவர் பார்த்து, தேவன் நமக்கு இப்படிச் செய்தது என்ன எ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சகோதரரைப் பார்த்து, என் பணம் திரும்ப வந்திருக்கிறது; இதோ, அது என் சாக்கிலே இருக்கிறது என்றான். அப்பொழுது அவர்களுடைய இருதயம் சோர்ந்துபோய், அவர்கள் பயந்து, ஒருவரை ஒருவர் பார்த்து, தேவன் நமக்கு இப்படிச் செய்தது என்ன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னான் தேசத்திலே பஞ்சம் உண்டாயிருந்தபடியால், தானியம் கொள்ளப்போகிறவர்களுடனேகூட இஸ்ரவேலின் குமாரரும் 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கானான் தேசத்திலுள்ள தங்கள் தகப்பனாகிய யாக்கோபினிடத்தில் வந்து, தங்களுக்குச் சம்பவித்தவைகளையெல்லாம் அவனுக்கு அறிவி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ுக்கு அதிபதியாயிருக்கிறவன் எங்களை தேசத்தை வேவுபார்க்க வந்தவர்கள் என்று எண்ணி எங்களோடே கடினமாய்ப் பேச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ங்களோ அவனை நோக்கி: நாங்கள் நிஜஸ்தர், வேவுகாரர் அல்ல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ங்கள் பன்னிரண்டு சகோதரர், ஒரு தகப்பன் புத்திரர், ஒருவன் காணாமற்போனான், இளையவன் இப்பொழுது கானான் தேசத்தில் எங்கள் தகப்பனிடத்தில் இருக்கிறான் என்றோ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ங்கள் பன்னிரண்டு சகோதரர், ஒரு தகப்பன் புத்திரர், ஒருவன் காணாமற்போனான், இளையவன் இப்பொழுது கானான் தேசத்தில் எங்கள் தகப்பனிடத்தில் இருக்கிறான் என்றோ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தேசத்தின் அதிபதியானவன்: நீங்கள் நிஜஸ்தர் என்பதை நான் அறியும்படி உங்கள் சகோதரரில் ஒருவனை நீங்கள் என்னிடத்தில் விட்டு, பஞ்சத்தினால் வருந்துகிற உங்கள் குடும்பத்துக்குத் தானியம் வாங்கிக்கொண்டுபோய்க் கொடுத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தேசத்தின் அதிபதியானவன்: நீங்கள் நிஜஸ்தர் என்பதை நான் அறியும்படி உங்கள் சகோதரரில் ஒருவனை நீங்கள் என்னிடத்தில் விட்டு, பஞ்சத்தினால் வருந்துகிற உங்கள் குடும்பத்துக்குத் தானியம் வாங்கிக்கொண்டுபோய்க் கொடுத்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ளைய சகோதரனை என்னிடத்தில் அழைத்துக்கொண்டுவாருங்கள்; அதினாலே நீங்கள் வேவுகாரர் அல்ல, நிஜஸ்தர் என்பதை நான் அறிந்துகொண்டு, உங்கள் சகோதரனை விடுதலை செய்வேன்; நீங்கள் இந்தத்தேசத்திலே வியாபாரமும் பண்ணலாம் என்றான் என்று சொன்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ளைய சகோதரனை என்னிடத்தில் அழைத்துக்கொண்டுவாருங்கள்; அதினாலே நீங்கள் வேவுகாரர் அல்ல, நிஜஸ்தர் என்பதை நான் அறிந்துகொண்டு, உங்கள் சகோதரனை விடுதலை செய்வேன்; நீங்கள் இந்தத்தேசத்திலே வியாபாரமும் பண்ணலாம் என்றான் என்று சொன்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ளைய சகோதரனை என்னிடத்தில் அழைத்துக்கொண்டுவாருங்கள்; அதினாலே நீங்கள் வேவுகாரர் அல்ல, நிஜஸ்தர் என்பதை நான் அறிந்துகொண்டு, உங்கள் சகோதரனை விடுதலை செய்வேன்; நீங்கள் இந்தத்தேசத்திலே வியாபாரமும் பண்ணலாம் என்றான் என்று சொன்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னான் தேசத்திலே பஞ்சம் உண்டாயிருந்தபடியால், தானியம் கொள்ளப்போகிறவர்களுடனேகூட இஸ்ரவேலின் குமாரரும் போ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தங்கள் சாக்குகளிலுள்ள தானியத்தைக் கொட்டுகையில், இதோ, அவனவன் சாக்கிலே அவனவன் பணமுடிப்பு இருந்தது; அந்தப் பணமுடிப்புகளை அவர்களும் அவர்கள் தகப்பனும் கண்டு பய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தங்கள் சாக்குகளிலுள்ள தானியத்தைக் கொட்டுகையில், இதோ, அவனவன் சாக்கிலே அவனவன் பணமுடிப்பு இருந்தது; அந்தப் பணமுடிப்புகளை அவர்களும் அவர்கள் தகப்பனும் கண்டு பய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தகப்பனாகிய யாக்கோபு அவர்களை நோக்கி: என்னைப் பிள்ளையற்றவனாக்குகிறீர்கள்; யோசேப்பும் இல்லை, சிமியோனும் இல்லை, பென்யமீனையும் கொண்டுபோகப் பார்க்கிறீர்கள்; இதெல்லாம் எனக்கு விரோதமாய் நேரிடுகிறது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தகப்பனாகிய யாக்கோபு அவர்களை நோக்கி: என்னைப் பிள்ளையற்றவனாக்குகிறீர்கள்; யோசேப்பும் இல்லை, சிமியோனும் இல்லை, பென்யமீனையும் கொண்டுபோகப் பார்க்கிறீர்கள்; இதெல்லாம் எனக்கு விரோதமாய் நேரிடுகிறது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ரூபன் தன் தகப்பனைப் பார்த்து, அவனை என் கையில் ஒப்புவியும், நான் அவனைத் திரும்ப உம்மிடத்தில் கொண்டுவருவேன்; அவனைக் கொண்டுவராவிட்டால், என் இரண்டு குமாரரையும் கொன்றுபோடும் என்று சொன்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ரூபன் தன் தகப்பனைப் பார்த்து, அவனை என் கையில் ஒப்புவியும், நான் அவனைத் திரும்ப உம்மிடத்தில் கொண்டுவருவேன்; அவனைக் கொண்டுவராவிட்டால், என் இரண்டு குமாரரையும் கொன்றுபோடும் என்று சொன்ன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லே தானியம் உண்டென்று யாக்கோபு அறிந்து, தன் குமாரரை நோக்கி: நீங்கள் ஒருவர் முகத்தை ஒருவர் பார்த்துக்கொண்டிருக்கிறது என்ன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 அத்தேசத்துக்கு அதிபதியாயிருந்து, தேசத்தின் ஜனங்கள் யாவருக்கும் விற்றான். யோசேப்பின் சகோதரர் வந்து, முகங்குப்புறத் தரையிலே விழுந்து அவனை வணங்க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லே தானியம் உண்டென்று யாக்கோபு அறிந்து, தன் குமாரரை நோக்கி: நீங்கள் ஒருவர் முகத்தை ஒருவர் பார்த்துக்கொண்டிருக்கிறது என்ன?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ே தானியம் உண்டென்று கேள்விப்படுகிறேன்; நாம் சாகாமல் உயிரோடிருக்கும்படி நீங்கள் அவ்விடத்துக்குப் போய் நமக்காகத் தானியம் கொள்ளுங்கள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 அத்தேசத்துக்கு அதிபதியாயிருந்து, தேசத்தின் ஜனங்கள் யாவருக்கும் விற்றான். யோசேப்பின் சகோதரர் வந்து, முகங்குப்புறத் தரையிலே விழுந்து அவனை வணங்க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ேப்பு அவர்களைப் பார்த்து, தன் சகோதரர் என்று அறிந்துகொண்டான்; அறிந்தும் அறியாதவன்போலக் கடினமாய் அவர்களோடே பேசி: நீங்கள் எங்கேயிருந்து வந்தீர்கள் என்று கேட்டான்; அதற்கு அவர்கள்: கானான் தேசத்திலிருந்து தானியம் கொள்ள வந்தோ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্কশভাবে কথা বললেন| তিনি বললেন, “তোমরা কোথা থেকে এসেছ?”ভাইরা উত্তর দিল, “আমরা কনান দেশ থেকে এ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দ্য কিনতে এস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য়োষেফ জানতেন য়ে এই লোকরাই তার ভাই কিন্তু তারা য়োষেফকে চিন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র ভাইদের নিয়ে য়োষেফ য়ে স্বপ্নগুলি দেখেছিলেন তা তাঁর মনে পড়ে গেল|য়োষেফ তাঁর ভাইদের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তোমরা এখানে শস্য কিনতে আস নি! তোমরা গুপ্তচর| তোমরা আমাদের দুর্বল জায়গাগুলো জানতে এসে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তার ভাইরা বলল, “তা নয় মহাশয়! আমরা আপনার দাস, কেবল খাদ্য কিনতে এস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রা ভাইরা এক পিতার সন্তান| আমরা সত্‌ লোক, আমরা কেবল খাদ্য কিনতে এস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য়োষেফ তাদের বললেন, “তা নয়, কিন্তু তোমরা আমাদের কোথায় দুর্বলতা তাই দেখতে এসে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 ভাইরা বলল, “না! আমরা সবাই ভাই ভাই! আমাদের পরিবারে আমরা বারো ভাই| আমাদের সকলের পিতা একজনই| ছো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ই এখনও আমাদের পিতার কাছে রয়েছে| অন্য ভাইটি বহু বছর আগে মারা গেছে| আমরা আপনার দাস, কনান দেশ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ই য়োষেফের দশ ভাই মিশরে শস্য কিনত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য়োষেফ তাদের বলল, “না! আমি দেখছি আমার কথাই ঠিক| তোমরা গুপ্তচরই বট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তোমরা য়ে সত্য বলছ তা আমি তোমাদের প্রমাণ করতে দেব| ফরৌণের নামে দিব্য়ি দিয়ে বলছি,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্ন্ত না তোমাদের ছোট ভাই এখানে আসে আমি তোমাদের য়েতে দে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তোমাদের একজনকে য়েতে দেব য়ে ছোট ভাইকে আমার কাছে নিয়ে আসবে, সেই সময়ে তোমরা কারাগার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দেখব য়ে তোমাদের কথা সত্যি কিনা, যদিও আমার বিশ্বাস য়ে তোমরা গুপ্তচ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পর য়োষেফ তাদের তিনদিনের জন্য কারাগারে রাখ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িন দিন পরে য়োষেফ তাদের বললেন, “আমি ঈশ্বরকে ভয় করি! এই কাজ করলে তোমরা বাঁচ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রা যদি সত্যিই সত্‌ লোক হও তবে তোমাদের এক ভাই এখানে এই কারাগারে থাকুক| অন্যরা শস্য বহ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জনের কাছে নিয়ে য়ে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াকোব কিন্তু বিন্যামীনকে পাঠালেন না| (কেবল বিন্যামীনই য়োষেফের সহোদর ভাই ছিলেন|) যাকোব ভয় পে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তোমরা অবশ্যই ছোট ভাইকে এখানে আমার কাছে নিয়ে আসবে| তাহলে আমি জানব য়ে তোমরা সত্য বলছ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প্রাণে বাঁচবে|”ভাইরা এতে সম্মতি জা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া একে অপরকে বলল, “আমরা য়োষেফের প্রতি য়ে অন্যায় কাজ করেছিলাম তার জন্য এই শাস্তি পাচ্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তার কষ্ট দেখেও তার প্রাণের জন্য বিনতি শুনতে অস্বীকার করেছিলাম, আর এখন তাই আমরা এই সমস্য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খন রূবেণ তাদের বলল, “আমি তোমাদের বলেছিলাম ঐ ছেলেটার প্রতি কোন অন্যায় কোর না| কিন্তু তোমরা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শুনতে চাও নি| তাই এখন তার মৃত্যুর জন্য আমরা শাস্তি পাচ্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়োষেফ ভাইদের সঙ্গে কথা বলার জন্য অনুবাদক ব্যবহার করছিলেন| তাই ভাইরা বুঝল না য়ে য়োষেফ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ষা বুঝতে পারছেন| কিন্তু য়োষেফ যা শুনছিলেন তার সব কিছুই বুঝলেন| তাদের কথাবার্তা য়োষেফকে দুঃখ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ছে বিন্যামীনের খারাপ কিছু ঘট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ই য়োষেফ তাদের থেকে দূরে গিয়ে কাঁদলেন| কিছুক্ষণ পরে য়োষেফ আবার তাদের কাছে ফিরে এলেন|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মিয়োনকে ধরে তাদের সামনেই বাঁধ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়োষেফ তার ভৃত্যদের বললেন য়েন তাদের বস্তাগুলো শস্যে ভরে দেয| ভাইয়েরা শস্যের জন্য য়োষেফকে টাক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| কিন্তু য়োষেফ সে টাকা না নিয়ে তাদের বস্তাতেই ফেরত রাখলেন| তারপর তিনি তাদের পথ যাত্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োজনীয় জিনিসগুলিও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ই ভাইরা গাধার পিঠে শস্য চাপিয়ে রওন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সেই রাত্রে ভাইরা রাত কাটানোর জন্য এক জায়গায় এসে থামল| এক ভাই গাধার খাবার শস্য বের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্তা খুলতেই বস্তায় তার টাকা দেখতে প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সে অন্য ভাইদের বলল, “দেখ, শস্য কিনতে য়ে টাকা দিয়েছিলাম তা ফেরত এসেছে|” কেউ বস্তায় টাকা ফের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ছে| এতে ভাইরা খুব ভয় পেয়ে গেল| তারা একে অন্যকে বলল, “ঈশ্বর আমাদের প্রতি এ কি করেছেন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নানেও দুর্ভিক্ষ ভযাবহ রূপ নিল ফলে কনান দেশের বহু লোক মিশরে শস্য কিনতে গেল| তা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ভাইরা তাদের কনান দেশে পিতা যাকোবের কাছে ফিরে গেল| যা ঘটেছে তার সব কিছু তারা যাকোবকে ব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ারা বলল, “সেই দেশের রাজ্যপাল আমাদের সঙ্গে কর্কশভাবে কথা বললেন| তিনি ভাবলেন আমরা গুপ্তচ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কিন্তু আমরা তাকে বললাম য়ে আমরা গুপ্তচর নই, আমরা সত্‌ লো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আমরা তাকে আমাদের পিতার কথা এবং ছোট ভাই কনান দেশে পিতার সঙ্গে বাড়ীতে রয়েছে তার কথা এবং এক ভ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মারা গেছে তার কথাও বল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“তখন সেই দেশের রাজ্যপাল আমাদের এই কথা বললেন, “তোমরা য়ে সত্‌ লোক তার প্রমাণ দেবার একটা প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েছে| আমার এখানে তোমাদের এক ভাইকে রেখে যাও| তোমাদের শস্য তোমাদের পরিবারের কাছে নিয়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ারপর তোমাদের ছোট ভাইকে আমার কাছে নিয়ে এসো| তাহলে আমি বুঝব তোমরা সত্‌ লোক, অথবা তোমরা গুপ্তচ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আমাদের ধ্বংস করতে এসেছ কিনা| তোমরা যদি সত্যি বলছ প্রমাণ হয় তবে আমি তোমাদের ভাইকে ফেরত দেব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আবার স্বচ্ছন্দে এই দেশ থেকে শস্য কিনতে পা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েলের সন্তানরাও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ারপর ভাইরা তাদের বস্তা থেকে শস্য বের করতে শুরু করলো| আর প্রত্যেক ভাই নিজের নিজের বস্তায়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টাকা খুঁজে পেলেন| ভাইরা ও তাদের পিতা সেই টাকা দেখে ভী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যাকোব তাদের বললেন, “তোমরা কি চাও আমি আমার সব সন্তানদের হারাই? য়োষেফ চলে গেছে| শিমিয়োনও নেই|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ন তোমরা বিন্যামীনকেও নিয়ে য়েতে এসে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কিন্তু রূবেন তার পিতাকে বলল, “পিতা, যদি আমি বিন্যামীনকে তোমার কাছে ফিরিযে না আনি তবে তুম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ই সন্তানকে হত্যা কো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কিন্তু যাকোব বললেন, “আমি বিন্যামীনকে তোমাদের সঙ্গে য়েতে দেব না| তাই ভাই মৃত আর আমার স্ত্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হেলের পুত্রদের মধ্যে সেই অবশিষ্ট| মিশরে যাবার পথে তার যদি কিছু হয় তবে তা আমাকে মেরেই ফেলবে|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ুঃখে তোমরা আমাকে এই বৃদ্ধ মানুষকে মেরে ফেল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কনান দেশেও প্রবলভাবে দুর্ভিক্ষ হলো| যাকোব জানতে পারল য়ে মিশর দেশে শস্য রয়েছে| তাই যাকোব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ই সময় য়োষেফ মিশর দেশের রাজ্যপাল ছিলেন| আর য়ে সব লোক মিশরে শস্য কিনতে আসত তাদের উপর য়োষে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দের বলল, “আমরা কিছু না করে কেন এখানে বসে রযেছ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শুনলাম মিশর দেশে শস্য বিক্রি হচ্ছে| সেখানে গিয়ে আমরা শস্য কিনি| তাহলে আমরা বাঁচব| মরব ন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জর রাখতেন| তাই য়োষেফের ভাইরাও তার কাছে এসে হেঁট হয়ে প্রণাম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়োষেফ তাঁর ভাইদের দেখে চিনতে পারলেন, কিন্তু এমন ভান করলেন য়েন তাদের চেনেনই না| তিনি তা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2026-09-07T04:54:47Z</dcterms:created>
  <dcterms:modified xsi:type="dcterms:W3CDTF">2026-09-07T04:54:47Z</dcterms:modified>
  <dc:title>আদিপুস্তক : 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