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 நம்மை சும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்கு வழி கா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யில் ஜெயம் கொ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 விண்ணொள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த்தின் சொரூப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ுமைக்கு அதிப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ருமை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ாசனபதியே உம் கிருப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 வேணுமே ஏழையின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ளின் மறைவ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பாதம் பணி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கள் கூட பூவ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கெபி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வீடாய் மா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த்தை நாம் சும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2026-07-30T18:16:03Z</dcterms:created>
  <dcterms:modified xsi:type="dcterms:W3CDTF">2026-07-30T18:16:03Z</dcterms:modified>
  <dc:title>துதிப் பாடல்கள் : 1072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