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026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ம் நம்மை சும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க்கு வழி கா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தனையில் ஜெயம் கொட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 விண்ணொள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ந்தத்தின் சொரூப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றுமைக்கு அதிபத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ருமை இரட்சக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ாசனபதியே உம் கிருப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 வேணுமே ஏழையின் புகலி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்களின் மறைவி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ின் பாதம் பணி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்கள் கூட பூவ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ங்கத்தின் கெபி கூ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வீடாய் மாற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கத்தை நாம் சும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2026-09-14T11:45:40Z</dcterms:created>
  <dcterms:modified xsi:type="dcterms:W3CDTF">2026-09-14T11:45:40Z</dcterms:modified>
  <dc:title>துதிப் பாடல்கள் : 1072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