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ன்றில் பூட்டப்பட்டிருந்த கறுப்புக்குதிரைகள் வடதேசத்துக்குப் புறப்பட்டுப்போயின; வெண்மையான குதிரைகள் அவைகளின் பின்னாலே புறப்பட்டுப்போயின; புள்ளி புள்ளியான குதிரைகள் தென்தேசத்துக்குப் புறப்பட்டுப்போயி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க் குதிரைகளோவென்றால் புறப்பட்டுப்போய், பூமியிலே சுற்றித்திரியும்படி கேட்டுக்கொண்டன; அதற்கு அவர்: போய் பூமியில் சுற்றித்திரியுங்கள் என்றார்; அப்படியே பூமியிலே சுற்றித்திரி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க் குதிரைகளோவென்றால் புறப்பட்டுப்போய், பூமியிலே சுற்றித்திரியும்படி கேட்டுக்கொண்டன; அதற்கு அவர்: போய் பூமியில் சுற்றித்திரியுங்கள் என்றார்; அப்படியே பூமியிலே சுற்றித்திரிந்த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க் குதிரைகளோவென்றால் புறப்பட்டுப்போய், பூமியிலே சுற்றித்திரியும்படி கேட்டுக்கொண்டன; அதற்கு அவர்: போய் பூமியில் சுற்றித்திரியுங்கள் என்றார்; அப்படியே பூமியிலே சுற்றித்திரிந்த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ர் என்னைக் கூப்பிட்டு; பார், வடதேசத்துக்குப் புறப்பட்டுப்போனவைகள், வடதேசத்திலே என் கோபத்தைச் சாந்திபண்ணிற்று என்று என்னோடே சொன்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ர் என்னைக் கூப்பிட்டு; பார், வடதேசத்துக்குப் புறப்பட்டுப்போனவைகள், வடதேசத்திலே என் கோபத்தைச் சாந்திபண்ணிற்று என்று என்னோடே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யிருப்பின் மனுஷராகிய எல்தாயும், தொபியாவும், யெதாயாவும் பாபிலோனிலிருந்து வந்திருக்கும் அந்நாளிலே நீ போய், செப்பனியாவின் குமாரனாகிய யோசியாவின் வீட்டுக்குள் பிரவேச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ையிருப்பின் மனுஷராகிய எல்தாயும், தொபியாவும், யெதாயாவும் பாபிலோனிலிருந்து வந்திருக்கும் அந்நாளிலே நீ போய், செப்பனியாவின் குமாரனாகிய யோசியாவின் வீட்டுக்குள் பிரவேசி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அவர்கள் கையிலே வெள்ளியையும் பொன்னையும் வாங்கி, கிரீடங்களைச் செய்வித்து யோத்சதாக்கின் குமாரனாகிய யோசுவா என்னும் பிரதான ஆசாரியனுடைய சிரசிலே வ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 இதோ, இரண்டு பர்வதங்களின் நடுவாகப் புறப்பட்டுவருகிற நாலு இரதங்களைக் கண்டேன்; அந்தப் பர்வதங்கள் வெண்கலப் பர்வதங்களாயிரு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அவர்கள் கையிலே வெள்ளியையும் பொன்னையும் வாங்கி, கிரீடங்களைச் செய்வித்து யோத்சதாக்கின் குமாரனாகிய யோசுவா என்னும் பிரதான ஆசாரியனுடைய சிரசிலே வை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ோடே சொல்லவேண்டியது: சேனைகளின் கர்த்தர் உரைக்கிறது என்னவென்றால், இதோ, ஒரு புருஷன், அவருடைய நாமம் கிளை என்னப்படும்; அவர் தம்முடைய ஸ்தானத்திலிருந்து முளைத்தெழும்பிக் கர்த்தருடைய ஆலயத்தைக் கட்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ோடே சொல்லவேண்டியது: சேனைகளின் கர்த்தர் உரைக்கிறது என்னவென்றால், இதோ, ஒரு புருஷன், அவருடைய நாமம் கிளை என்னப்படும்; அவர் தம்முடைய ஸ்தானத்திலிருந்து முளைத்தெழும்பிக் கர்த்தருடைய ஆலயத்தைக் கட்ட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ே கர்த்தருடைய ஆலயத்தைக் கட்டுவார்; அவர் மகிமைபொருந்தினவராய், தம்முடைய சிங்காசனத்தின்மேல் வீற்றிருந்து ஆளுகை செய்வார்; தம்முடைய சிங்காசனத்தின்மேல் ஆசாரியராயும் இருப்பார்; இவ்விரண்டின் நடுவாகச் சமாதானத்தின் ஆலோசனை விளங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ே கர்த்தருடைய ஆலயத்தைக் கட்டுவார்; அவர் மகிமைபொருந்தினவராய், தம்முடைய சிங்காசனத்தின்மேல் வீற்றிருந்து ஆளுகை செய்வார்; தம்முடைய சிங்காசனத்தின்மேல் ஆசாரியராயும் இருப்பார்; இவ்விரண்டின் நடுவாகச் சமாதானத்தின் ஆலோசனை விளங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ே கர்த்தருடைய ஆலயத்தைக் கட்டுவார்; அவர் மகிமைபொருந்தினவராய், தம்முடைய சிங்காசனத்தின்மேல் வீற்றிருந்து ஆளுகை செய்வார்; தம்முடைய சிங்காசனத்தின்மேல் ஆசாரியராயும் இருப்பார்; இவ்விரண்டின் நடுவாகச் சமாதானத்தின் ஆலோசனை விளங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ிரீடங்களோவென்றால், கர்த்தருடைய ஆலயத்திலே, ஏலேமுக்கும், தொபியாவுக்கும், யெதாயாவுக்கும், செப்பனியாவின் குமாரனாகிய ஏனுக்கும் நினைப்பூட்டுதலுக்கென்று வைக்கப்படுவ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ிரீடங்களோவென்றால், கர்த்தருடைய ஆலயத்திலே, ஏலேமுக்கும், தொபியாவுக்கும், யெதாயாவுக்கும், செப்பனியாவின் குமாரனாகிய ஏனுக்கும் நினைப்பூட்டுதலுக்கென்று வைக்கப்படுவத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ரத்திலுள்ளவர்கள் வந்து கர்த்தருடைய ஆலயத்தைக்கூட இருந்து கட்டுவார்கள்; அப்பொழுது சேனைகளின் கர்த்தர் என்னை உங்களிடத்திற்கு அனுப்பினாரென்று அறிந்துகொள்வீர்கள்; நீங்கள் உங்கள் தேவனாகிய கர்த்தரின் சத்தத்தைக்கேட்டு நடந்தீர்களானால் இது நிறைவேறும் என்று சொல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ரத்திலுள்ளவர்கள் வந்து கர்த்தருடைய ஆலயத்தைக்கூட இருந்து கட்டுவார்கள்; அப்பொழுது சேனைகளின் கர்த்தர் என்னை உங்களிடத்திற்கு அனுப்பினாரென்று அறிந்துகொள்வீர்கள்; நீங்கள் உங்கள் தேவனாகிய கர்த்தரின் சத்தத்தைக்கேட்டு நடந்தீர்களானால் இது நிறைவேறும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ிரும்பவும் என் கண்களை ஏறெடுத்து இதோ, இரண்டு பர்வதங்களின் நடுவாகப் புறப்பட்டுவருகிற நாலு இரதங்களைக் கண்டேன்; அந்தப் பர்வதங்கள் வெண்கலப் பர்வதங்களாயிருந்தன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ரத்திலுள்ளவர்கள் வந்து கர்த்தருடைய ஆலயத்தைக்கூட இருந்து கட்டுவார்கள்; அப்பொழுது சேனைகளின் கர்த்தர் என்னை உங்களிடத்திற்கு அனுப்பினாரென்று அறிந்துகொள்வீர்கள்; நீங்கள் உங்கள் தேவனாகிய கர்த்தரின் சத்தத்தைக்கேட்டு நடந்தீர்களானால் இது நிறைவேறும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ம் இரதத்தில் சிவப்புக்குதிரைகளும், இரண்டாம் இரதத்தில் கறுப்புக் குதிரைகள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ன்றாம் இரதத்தில் வெள்ளைக்குதிரைகளும், நான்காம் இரதத்தில் புள்ளிபுள்ளியான சிவப்புக்குதிரைகளும் பூட்டியிருந்த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ன்னோடே பேசின தூதனை நோக்கி ஆண்டவனே, இவைகள் என்னவென்று கேட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ூதன் எனக்குப் பிரதியுத்தரமாக: இவைகள் சர்வலோகத்துக்கும் ஆண்டவராயிருக்கிறவருடைய சமுகத்தில் நின்று புறப்படுகிற வானத்தினுடைய நாலு ஆவி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ூதன் எனக்குப் பிரதியுத்தரமாக: இவைகள் சர்வலோகத்துக்கும் ஆண்டவராயிருக்கிறவருடைய சமுகத்தில் நின்று புறப்படுகிற வானத்தினுடைய நாலு ஆவி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ன்றில் பூட்டப்பட்டிருந்த கறுப்புக்குதிரைகள் வடதேசத்துக்குப் புறப்பட்டுப்போயின; வெண்மையான குதிரைகள் அவைகளின் பின்னாலே புறப்பட்டுப்போயின; புள்ளி புள்ளியான குதிரைகள் தென்தேசத்துக்குப் புறப்பட்டுப்போய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; and the greyed go forth toward the south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bay went forth, and sought to go that they might walk back and forth through the ear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aid, Get you behind, walk back and forth through the earth. So they walked back and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cried he upon me, and spoke unto me, saying, Behold, these that go toward the north count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quieted my spirit in the north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word of the LORD came unto 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ake of them of the captivity, even of Heldai, of Tobijah, and of Jedaiah, which are come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bylon, and come you the same day, and go into the house of Josiah the son of Zephania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take silver and gold, and make crowns, and set them upon the head of Joshua the s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 turned, and lifted up mine eyes, and looked, and, behold, there came four chariots out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edech, the high pries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speak unto him, saying, Thus speaks the LORD of hosts, saying, Behold the man whose nam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RANCH; and he shall grow up out of his place, and he shall build the temple of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n he shall build the temple of the LORD; and he shall bear the glory, and shall sit and ru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his throne; and he shall be a priest upon his throne: and the counsel of peace shall be betw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bo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crowns shall be to Helem, and to Tobijah, and to Jedaiah, and to Hen the s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phaniah, for a memorial in the templ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y that are far off shall come and build in the temple of the LORD, and all of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 that the LORD of hosts has sent me unto you. And this shall come to pass, if all of you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ween two mountains; and the mountains were mountains of br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ligently obey the voice of the LORD y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n the first chariot were red horses; and in the second chariot black hors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n the third chariot white horses; and in the fourth chariot greyed and bay hor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I answered and said unto the angel that talked with me, What are these, my lor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angel answered and said unto me, These are the four spirits of the heavens, which g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 from standing before the LORD of all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black horses which are therein go forth into the north country; and the white go forth af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2026-09-05T21:50:17Z</dcterms:created>
  <dcterms:modified xsi:type="dcterms:W3CDTF">2026-09-05T21:50:17Z</dcterms:modified>
  <dc:title>Zechariah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