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presProps" Target="presProps.xml"/>
  <Relationship Id="rId118" Type="http://schemas.openxmlformats.org/officeDocument/2006/relationships/viewProps" Target="viewProps.xml"/>
  <Relationship Id="rId1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இயேசுவும் அவருடைய சீஷரும் அங்கே இல்லாததை ஜனங்கள் கண்டு, உடனே அந்தப் படவுகளில் ஏறி, இயேசுவைத் தேடிக்கொண்டு, கப்பர்நகூமுக்கு வந்தார்க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அந்த அப்பங்களை எடுத்து, ஸ்தோத்திரம்பண்ணி, சீஷர்களிடத்தில் கொடுத்தார்; சீஷர்கள் பந்தியிருந்தவர்களுக்குக் கொடுத்தார்கள்; அப்படியே மீன்களையும் அவர் எடுத்து அவர்களுக்கு வேண்டிய மட்டும் கொடுத்த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ிருப்திடைந்தபின்பு, அவர் தம்முடைய சீஷர்களை நோக்கி: ஒன்றும் சேதமாய்ப் போகாதபடிக்கு மீதியான துணிக்கைகளைச் சேர்த்துவையுங்கள் என்றார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ிருப்திடைந்தபின்பு, அவர் தம்முடைய சீஷர்களை நோக்கி: ஒன்றும் சேதமாய்ப் போகாதபடிக்கு மீதியான துணிக்கைகளைச் சேர்த்துவையுங்கள் என்றார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ப்படியே அவர்கள் சேர்த்து, வாற்கோதுமை அப்பங்கள் ஐந்தில் அவர்கள் சாப்பிட்டு மீதியான துணிக்கைகளினாலே பன்னிரண்டு கூடைகளை நிரப்பினார்கள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ப்படியே அவர்கள் சேர்த்து, வாற்கோதுமை அப்பங்கள் ஐந்தில் அவர்கள் சாப்பிட்டு மீதியான துணிக்கைகளினாலே பன்னிரண்டு கூடைகளை நிரப்பினார்கள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செய்த அற்புதத்தை அந்த மனுஷர் கண்டு: மெய்யாகவே இவர் உலகத்தில் வருகிறவரான தீர்க்கதரிசி என்றார்கள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செய்த அற்புதத்தை அந்த மனுஷர் கண்டு: மெய்யாகவே இவர் உலகத்தில் வருகிறவரான தீர்க்கதரிசி என்றார்கள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அவர்கள் வந்து, தம்மை ராஜாவாக்கும்படிப் பிடித்துக்கொண்டுபோக மனதாயிருக்கிறார்களென்று இயேசு அறிந்து, மறுபடியும் விலகி, தனியே மலையின்மேல் ஏறினார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அவர்கள் வந்து, தம்மை ராஜாவாக்கும்படிப் பிடித்துக்கொண்டுபோக மனதாயிருக்கிறார்களென்று இயேசு அறிந்து, மறுபடியும் விலகி, தனியே மலையின்மேல் ஏறினார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மானபோது அவருடைய சீஷர்கள் கடற்கரைக்குப் போய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இயேசுவும் அவருடைய சீஷரும் அங்கே இல்லாததை ஜனங்கள் கண்டு, உடனே அந்தப் படவுகளில் ஏறி, இயேசுவைத் தேடிக்கொண்டு, கப்பர்நகூமுக்கு வந்தார்கள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டவில் ஏறி, கடலின் அக்கரையிலுள்ள கப்பர்நகூமுக்கு நேராய்ப்போனார்கள்; அப்பொழுது இருட்டாயிருந்தது, இயேசுவும் அவர்களிடத்தில் வராதிருந்தார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டவில் ஏறி, கடலின் அக்கரையிலுள்ள கப்பர்நகூமுக்கு நேராய்ப்போனார்கள்; அப்பொழுது இருட்டாயிருந்தது, இயேசுவும் அவர்களிடத்தில் வராதிருந்தார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ெருங்காற்று அடித்தபடியினாலே கடல் கொந்தளிந்தது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ஏறக்குறைய மூன்று நாலு மைல்தூரம் தண்டுவலித்துப் போனபொழுது, இயேசு கடலின்மேல் நடந்து, படவுக்குச் சமீபமாய் வருகிறதைக்கண்டு பயந்தார்கள்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ஏறக்குறைய மூன்று நாலு மைல்தூரம் தண்டுவலித்துப் போனபொழுது, இயேசு கடலின்மேல் நடந்து, படவுக்குச் சமீபமாய் வருகிறதைக்கண்டு பய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லின் அக்கரையிலே அவர்கள் அவரைக் கண்டபோது: ரபீ, நீர் எப்பொழுது இவ்விடம் வந்தீர் என்று கே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டலின் அக்கரையிலே அவர்கள் அவரைக் கண்டபோது: ரபீ, நீர் எப்பொழுது இவ்விடம் வந்தீர் என்று கே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 அவர்களுக்குப் பிரதியுத்தரமாக: நீங்கள் அற்புதங்களைக் கண்டதினால் அல்ல, நீங்கள் அப்பம் புசித்துத் திருப்தியானதினாலேயே என்னைத் தேடுகிறீர்களெ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 அவர்களுக்குப் பிரதியுத்தரமாக: நீங்கள் அற்புதங்களைக் கண்டதினால் அல்ல, நீங்கள் அப்பம் புசித்துத் திருப்தியானதினாலேயே என்னைத் தேடுகிறீர்களெ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ழிந்துபோகிற போஜனத்திற்காக அல்ல, நித்தியஜீவன்வரைக்கும் நிலைநிற்கிற போஜனத்திற்காகவே கிரியை நடப்பியுங்கள்; அதை மனுஷகுமாரன் உங்களுக்குக் கொடுப்பார்; அவரைப் பிதாவாகிய தேவன் முத்திரித்திருக்கிறார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ழிந்துபோகிற போஜனத்திற்காக அல்ல, நித்தியஜீவன்வரைக்கும் நிலைநிற்கிற போஜனத்திற்காகவே கிரியை நடப்பியுங்கள்; அதை மனுஷகுமாரன் உங்களுக்குக் கொடுப்பார்; அவரைப் பிதாவாகிய தேவன் முத்திரித்திருக்கிறார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அவரை நோக்கி தேவனுக்கேற்ற கிரியைகளை நடப்பிக்கும்படி நாங்கள் என்ன செய்யவேண்டும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அவர் அனுப்பினவரை நீங்கள் விசுவாசிப்பதே தேவனுக்கேற்ற கிரியையாயிருக்கிறத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 அவர் நோக்கி: நான்தான், பயப்படாதிருங்கள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ர்களுக்குப் பிரதியுத்தரமாக: அவர் அனுப்பினவரை நீங்கள் விசுவாசிப்பதே தேவனுக்கேற்ற கிரியையாயிருக்கிற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ர்கள்: அப்படியானால் உம்மை விசுவாசிக்கும்படிக்கு நாங்கள் காணத்தக்கதாக நீர் என்ன அடையாளத்தைக் காண்பிக்கிறீர்? என்னத்தை நடப்பிக்கிறீர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ர்கள்: அப்படியானால் உம்மை விசுவாசிக்கும்படிக்கு நாங்கள் காணத்தக்கதாக நீர் என்ன அடையாளத்தைக் காண்பிக்கிறீர்? என்னத்தை நடப்பிக்கிறீர்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னத்திலிருந்து அவர்களுக்கு அப்பத்தைப் புசிக்கக்கொடுத்தார் என்று எழுதியிருக்கிறபடி, நம்முடைய பிதாக்கள் வனாந்தரத்தில் மன்னாவைப் புசித்தார்களே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னத்திலிருந்து அவர்களுக்கு அப்பத்தைப் புசிக்கக்கொடுத்தார் என்று எழுதியிருக்கிறபடி, நம்முடைய பிதாக்கள் வனாந்தரத்தில் மன்னாவைப் புசித்தார்களே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வானத்திலிருந்து வந்த அப்பத்தை மோசே உங்களுக்குக் கொடுக்கவில்லை; என் பிதாவோ வானத்திலிருந்து வந்த மெய்யான அப்பத்தை உங்களுக்குக் கொடுக்கிறார் என்று, மெய்யாகவே மெய்யாகவே உங்களுக்குச் சொல்லுகிறேன்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அவர்களை நோக்கி: வானத்திலிருந்து வந்த அப்பத்தை மோசே உங்களுக்குக் கொடுக்கவில்லை; என் பிதாவோ வானத்திலிருந்து வந்த மெய்யான அப்பத்தை உங்களுக்குக் கொடுக்கிறார் என்று, மெய்யாகவே மெய்யாகவே உங்களுக்குச் சொல்லுகிறேன்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ானத்திலிருந்திறங்கி, உலகத்துக்கு ஜீவனைக் கொடுக்கிற அப்பமே தேவன் அருளிய அப்பம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அவர்கள் அவரை நோக்கி: ஆண்டவரே, இந்த அப்பத்தை எப்பொழுதும் எங்களுக்குத் தரவேண்டு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அவர்களை நோக்கி: ஜீவ அப்பம் நானே, என்னிடத்தில் வருகிறவன் ஒருக்காலும் பசியடையான், என்னிடத்தில் விசுவாசமாயிருக்கிறவன் ஒருக்காலும் தாகமடைய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ைப் படவில் ஏற்றிக்கொள்ள மனதாயிருந்தார்கள்; உடனே படவு அவர்கள் போகிற கரையைப் பிடித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அவர்களை நோக்கி: ஜீவ அப்பம் நானே, என்னிடத்தில் வருகிறவன் ஒருக்காலும் பசியடையான், என்னிடத்தில் விசுவாசமாயிருக்கிறவன் ஒருக்காலும் தாகமடைய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என்னைக் கண்டிருந்தும் விசுவாசியாமலிருக்கிறீர்கள் என்று உங்களுக்குச் சொன்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தாவானவர் எனக்குக் கொடுக்கிற யாவும் என்னிடத்தில் வரும், என்னிடத்தில் வருகிறவனை நான் புறம்பே தள்ளு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தாவானவர் எனக்குக் கொடுக்கிற யாவும் என்னிடத்தில் வரும், என்னிடத்தில் வருகிறவனை நான் புறம்பே தள்ளுவ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ன் சித்தத்தின்படியல்ல, என்னை அனுப்பினவருடைய சித்தத்தின்படி செய்யவே நான் வானத்திலிருந்திறங்கிவந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னக்குத் தந்தவைகளில் ஒன்றையும் நான் இழந்துபோகாமல், கடைசிநாளில் அவைகளை எழுப்புவதே என்னை அனுப்பின பிதாவின் சித்தமாய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னக்குத் தந்தவைகளில் ஒன்றையும் நான் இழந்துபோகாமல், கடைசிநாளில் அவைகளை எழுப்புவதே என்னை அனுப்பின பிதாவின் சித்தமாய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ுமாரனைக் கண்டு, அவரிடத்தில் விசுவாசமாயிருக்கிறவன் எவனோ அவன், நித்தியஜீவனை அடைவதும், நான் அவனைக் கடைசிநாளில் எழுப்புவதும், என்னை அனுப்பினவருடைய சித்தமாயிருக்கிறது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ுமாரனைக் கண்டு, அவரிடத்தில் விசுவாசமாயிருக்கிறவன் எவனோ அவன், நித்தியஜீவனை அடைவதும், நான் அவனைக் கடைசிநாளில் எழுப்புவதும், என்னை அனுப்பினவருடைய சித்தமாயிருக்கிறத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வானத்திலிருந்து வந்த அப்பம் என்று அவர் சொன்னதினிமித்தம் யூதர்கள் அவரைக்குறித்து முறுமுறுத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வரைப் படவில் ஏற்றிக்கொள்ள மனதாயிருந்தார்கள்; உடனே படவு அவர்கள் போகிற கரையைப் பிடித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வன் யோசேப்பின் குமாரனாகிய இயேசு அல்லவா, இவனுடைய தகப்பனையும் தாயையும் அறிந்திருக்கிறோமே; அப்படியிருக்க, நான் வானத்திலிருந்திறங்கி வந்தேன் என்று இவன் எப்படிச் சொல்லுகிறான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வன் யோசேப்பின் குமாரனாகிய இயேசு அல்லவா, இவனுடைய தகப்பனையும் தாயையும் அறிந்திருக்கிறோமே; அப்படியிருக்க, நான் வானத்திலிருந்திறங்கி வந்தேன் என்று இவன் எப்படிச் சொல்லுகிறான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யேசு அவர்களுக்குப் பிரதியுத்தரமாக: உங்களுக்குள்ளே முறுமுறுக்க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என்னை அனுப்பின பிதா ஒருவனை இழுத்துக்கொள்ளாவிட்டால் அவன் என்னிடத்தில் வரமாட்டான்; கடைசிநாளில் நான் அவனை எழுப்ப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என்னை அனுப்பின பிதா ஒருவனை இழுத்துக்கொள்ளாவிட்டால் அவன் என்னிடத்தில் வரமாட்டான்; கடைசிநாளில் நான் அவனை எழுப்ப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எல்லாரும் தேவனாலே போதிக்கப்பட்டிருப்பார்கள் என்று தீர்க்கதரிசிகளின் ஆகமத்தில் எழுதியிருக்கிறதே; ஆகையால் பிதாவினிடத்தில் கேட்டுக் கற்றுக்கொள்ளுகிறவன் எவனும் என்னிடத்தில் வரு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எல்லாரும் தேவனாலே போதிக்கப்பட்டிருப்பார்கள் என்று தீர்க்கதரிசிகளின் ஆகமத்தில் எழுதியிருக்கிறதே; ஆகையால் பிதாவினிடத்தில் கேட்டுக் கற்றுக்கொள்ளுகிறவன் எவனும் என்னிடத்தில் வருகி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தேவனிடத்தினின்று வந்தவரே தவிர வேறொருவரும் பிதாவைக் கண்டதில்லை, இவரே பிதாவைக் கண்டவ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என்னிடத்தில் விசுவாசமாயிருக்கிறவனுக்கு நித்தியஜீவன் உண்டெ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ஜீவ அப்பம் நா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றுநாளில் கடலின் அக்கரையிலே நின்ற ஜனங்கள் அவருடைய சீஷர் ஏறின அந்த ஒரே படவுதவிர அங்கே வேறொரு படவும் இருந்ததில்லையென்றும், இயேசு தம்முடைய சீஷருடனேகூடப் படவில் ஏறாமல் அவருடைய சீஷர் மாத்திரம் போனார்களென்றும் அறி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ங்கள் பிதாக்கள் வனாந்தரத்திலே மன்னாவைப் புசித்திருந்தும் மரித்தார்கள்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திலே புசிக்கிறவன் மரியாமலிருக்கும்படி வானத்திலிருந்திறங்கின அப்பம் இதுவ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ானே வானத்திலிருந்திறங்கின ஜீவ அப்பம்; இந்த அப்பத்தைப் புசிக்கிறவன் என்றென்றைக்கும் பிழைப்பான்; நான் கொடுக்கும் அப்பம் உலகத்தின் ஜீவனுக்காக நான் கொடுக்கும் என் மாம்சமே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ானே வானத்திலிருந்திறங்கின ஜீவ அப்பம்; இந்த அப்பத்தைப் புசிக்கிறவன் என்றென்றைக்கும் பிழைப்பான்; நான் கொடுக்கும் அப்பம் உலகத்தின் ஜீவனுக்காக நான் கொடுக்கும் என் மாம்சமே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யூதர்கள்; இவன் தன்னுடைய மாம்சத்தை எப்படி நமக்குப் புசிக்கக் கொடுப்பான் என்று தங்களுக்குள்ளே வாக்குவாதம்பண்ண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ற்கு இயேசு அவர்களை நோக்கி: நீங்கள் மனுஷகுமாரனுடைய மாம்சத்தைப் புசியாமலும், அவருடைய இரத்தத்தைப் பானம்பண்ணாமலும் இருந்தால் உங்களுக்குள்ளே ஜீவனில்லை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தற்கு இயேசு அவர்களை நோக்கி: நீங்கள் மனுஷகுமாரனுடைய மாம்சத்தைப் புசியாமலும், அவருடைய இரத்தத்தைப் பானம்பண்ணாமலும் இருந்தால் உங்களுக்குள்ளே ஜீவனில்லை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என் மாம்சத்தைப் புசித்து, என் இரத்தத்தைப் பானம்பண்ணுகிறவனுக்கு நித்தியஜீவன் உண்டு; நான் அவனைக் கடைசிநாளில் எழுப்புவ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என் மாம்சத்தைப் புசித்து, என் இரத்தத்தைப் பானம்பண்ணுகிறவனுக்கு நித்தியஜீவன் உண்டு; நான் அவனைக் கடைசிநாளில் எழுப்புவ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என் மாம்சம் மெய்யான போஜனமாயிருக்கிறது, என் இரத்தம் மெய்யான பானம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றுநாளில் கடலின் அக்கரையிலே நின்ற ஜனங்கள் அவருடைய சீஷர் ஏறின அந்த ஒரே படவுதவிர அங்கே வேறொரு படவும் இருந்ததில்லையென்றும், இயேசு தம்முடைய சீஷருடனேகூடப் படவில் ஏறாமல் அவருடைய சீஷர் மாத்திரம் போனார்களென்றும் அறி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என் மாம்சத்தைப் புசித்து, என் இரத்தத்தைப் பானம் பண்ணுகிறவன் என்னிலே நிலைத்திருக்கிறான், நானும் அவனிலே நிலைத்திருக்கிற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ஜீவனுள்ள பிதா என்னை அனுப்பினதுபோலவும், நான் பிதாவினால் பிழைத்திருக்கிறதுபோலவும், என்னைப் புசிக்கிறவனும் என்னாலே பிழைப்ப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ஜீவனுள்ள பிதா என்னை அனுப்பினதுபோலவும், நான் பிதாவினால் பிழைத்திருக்கிறதுபோலவும், என்னைப் புசிக்கிறவனும் என்னாலே பிழைப்ப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ானத்திலிருந்திறங்கின அப்பம் இதுவே; இது உங்கள் பிதாக்கள் புசித்தமன்னாவைப் போலல்ல, அவர்கள் மரித்தார்களே; இந்த அப்பத்தைப் புசிக்கிறவனோ என்றென்றைக்கும் பிழைப்பா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ானத்திலிருந்திறங்கின அப்பம் இதுவே; இது உங்கள் பிதாக்கள் புசித்தமன்னாவைப் போலல்ல, அவர்கள் மரித்தார்களே; இந்த அப்பத்தைப் புசிக்கிறவனோ என்றென்றைக்கும் பிழைப்பா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ப்பர்நகூமிலுள்ள ஜெபஆலயத்திலே அவர் உபதேசிக்கையில் இவைகளைச் சொன்ன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ருடைய சீஷரில் அநேகர் இவைகளைக் கேட்டபொழுது, இது கடினமான உபதேசம், யார் இதைக் கேட்பார்கள்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வருடைய சீஷரில் அநேகர் இவைகளைக் கேட்டபொழுது, இது கடினமான உபதேசம், யார் இதைக் கேட்பார்கள் என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சீஷர்கள் அதைக்குறித்து முறுமுறுக்கிறார்களென்று இயேசு தமக்குள்ளே அறிந்து, அவர்களை நோக்கி: இது உங்களுக்கு இடறலாயிருக்கிறதோ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சீஷர்கள் அதைக்குறித்து முறுமுறுக்கிறார்களென்று இயேசு தமக்குள்ளே அறிந்து, அவர்களை நோக்கி: இது உங்களுக்கு இடறலாயிருக்கிறதோ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றுநாளில் கடலின் அக்கரையிலே நின்ற ஜனங்கள் அவருடைய சீஷர் ஏறின அந்த ஒரே படவுதவிர அங்கே வேறொரு படவும் இருந்ததில்லையென்றும், இயேசு தம்முடைய சீஷருடனேகூடப் படவில் ஏறாமல் அவருடைய சீஷர் மாத்திரம் போனார்களென்றும் அறி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மனுஷகுமாரன் தாம் முன்னிருந்த இடத்திற்கு ஏறிப்போகிறதை நீங்கள் காண்பீர்களானால் எப்படியிருக்கும்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வியே உயிர்ப்பிக்கிறது, மாம்சமானது ஒன்றுக்கும் உதவாது; நான் உங்களுக்குச் சொல்லுகிற வசனங்கள் ஆவியாயும் ஜீவனாயும் இருக்கிற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ஆவியே உயிர்ப்பிக்கிறது, மாம்சமானது ஒன்றுக்கும் உதவாது; நான் உங்களுக்குச் சொல்லுகிற வசனங்கள் ஆவியாயும் ஜீவனாயும் இருக்கிற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ிலும் உங்களில் விசுவாசியாதவர்கள் சிலர் உண்டு என்றார்; விசுவாசியாதவர்கள் இன்னாரென்றும், தம்மைக் காட்டிக்கொடுப்பவன் இன்னானென்றும் ஆதிமுதலாக இயேசு அறிந்திருந்தபடியால், அவர் பின்னும்: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ஆகிலும் உங்களில் விசுவாசியாதவர்கள் சிலர் உண்டு என்றார்; விசுவாசியாதவர்கள் இன்னாரென்றும், தம்மைக் காட்டிக்கொடுப்பவன் இன்னானென்றும் ஆதிமுதலாக இயேசு அறிந்திருந்தபடியால், அவர் பின்னும்: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ஒருவன் என் பிதாவின் அருளைப் பெறாவிட்டால் என்னிடத்திற்கு வரமாட்டான் என்று இதினிமித்தமே உங்களுக்குச் சொன்னேன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ஒருவன் என் பிதாவின் அருளைப் பெறாவிட்டால் என்னிடத்திற்கு வரமாட்டான் என்று இதினிமித்தமே உங்களுக்குச் சொன்னேன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துமுதல் அவருடைய சீஷரில் அநேகர் அவருடனேகூட நடவாமல் பின்வாங்கிப்போன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ப்பொழுது இயேசு பன்னிருவரையும் நோக்கி: நீங்களும் போய்விட மனதாயிருக்கிறீர்களோ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சீமோன் பேதுரு அவருக்குப் பிரதியுத்தரமாக: ஆண்டவரே, யாரிடத்தில் போவோம், நித்தியஜீவ வசனங்கள் உம்மிடத்தில் உண்ட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ஸ்தோத்திரஞ்செய்தபின்பு அவர்கள் அப்பம் சாப்பிட்ட இடத்துக்குச் சமீபமாய்த் திபேரியாவிலிருந்து வேறே படவுகள் வந்த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நீர் ஜீவனுள்ள தேவனுடைய குமாரனாகிய கிறிஸ்து என்று நாங்கள் விசுவாசித்தும் அறிந்தும் இருக்கிறோம் என்ற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இயேசு அவர்களை நோக்கி: பன்னிருவராகிய உங்களை நான் தெரிந்துகொள்ளவில்லையா? உங்களுக்குள்ளும் ஒருவன் பிசாசாயிருக்கிறான் என்றா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சீமோனின் குமாரனாகிய யூதாஸ்காரியோத்து பன்னிருவரிலொருவனாயிருந்தும், தம்மைக் காட்டிக்கொடுக்கப்போகிறவனாயிருந்தபடியினால் அவனைக் குறித்து இப்படிச் சொன்ன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சீமோனின் குமாரனாகிய யூதாஸ்காரியோத்து பன்னிருவரிலொருவனாயிருந்தும், தம்மைக் காட்டிக்கொடுக்கப்போகிறவனாயிருந்தபடியினால் அவனைக் குறித்து இப்படிச் சொன்ன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இயேசு திபேரியாக்கடல் என்னப்பட்ட கலிலேயாக் கடலின் அக்கரைக்குப் போன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வியாதிக்காரரிடத்தில் செய்த அற்புதங்களைத் திரளான ஜனங்கள் கண்டபடியால் அவருக்குப் பின்சென்ற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வியாதிக்காரரிடத்தில் செய்த அற்புதங்களைத் திரளான ஜனங்கள் கண்டபடியால் அவருக்குப் பின்சென்ற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மலையின்மேல் ஏறி, அங்கே தம்முடைய சீஷருடனேகூட உட்கார்ந்த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ூதருடைய பண்டிகையாகிய பஸ்கா சமீபமாயிருந்த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தம்முடைய கண்களை ஏறெடுத்து, திரளான ஜனங்கள் தம்மிடத்தில் வருகிறதைக் கண்டு, பிலிப்புவை நோக்கி: இவர்கள் சாப்பிடத்தக்கதாக அப்பங்களை எங்கே கொள்ளலாம் என்று கேட்ட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ஸ்தோத்திரஞ்செய்தபின்பு அவர்கள் அப்பம் சாப்பிட்ட இடத்துக்குச் சமீபமாய்த் திபேரியாவிலிருந்து வேறே படவுகள் வந்தது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தம்முடைய கண்களை ஏறெடுத்து, திரளான ஜனங்கள் தம்மிடத்தில் வருகிறதைக் கண்டு, பிலிப்புவை நோக்கி: இவர்கள் சாப்பிடத்தக்கதாக அப்பங்களை எங்கே கொள்ளலாம் என்று கேட்ட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ம் செய்யப்போகிறதை அறிந்திருந்தும், அவனைச் சோதிக்கும்படி இப்படிக் கேட்ட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லிப்பு அவருக்குப் பிரதியுத்தரமாக, இவர்களில் ஒவ்வொருவன் கொஞ்சங்கொஞ்சம் எடுத்துக்கொண்டாலும், இருநூறு பணத்து அப்பங்களும் இவர்களுக்குப் போதாதே என்ற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லிப்பு அவருக்குப் பிரதியுத்தரமாக, இவர்களில் ஒவ்வொருவன் கொஞ்சங்கொஞ்சம் எடுத்துக்கொண்டாலும், இருநூறு பணத்து அப்பங்களும் இவர்களுக்குப் போதாதே என்ற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ுடைய சீஷரிலொருவனும், சீமோன் பேதுருவின் சகோதரனுமாகிய அந்திரேயா அவரை நோக்கி: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ங்கே ஒரு பையன் இருக்கிறான், அவன் கையில் ஐந்து வாற்கோதுமை அப்பங்களும் இரண்டு மீன்களும் உண்டு, ஆனாலும் அவைகள் இத்தனை ஜனங்களுக்கு எம்மாத்திரம் என்ற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ங்கே ஒரு பையன் இருக்கிறான், அவன் கையில் ஐந்து வாற்கோதுமை அப்பங்களும் இரண்டு மீன்களும் உண்டு, ஆனாலும் அவைகள் இத்தனை ஜனங்களுக்கு எம்மாத்திரம் என்ற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: ஜனங்களை உட்காரவையுங்கள் என்றார். அந்த இடம் மிகுந்த புல்லுள்ளதாயிருந்தது. பந்தியிருந்த புருஷர்கள் ஏறக்குறைய ஐயாயிரம் பேராயிருந்த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: ஜனங்களை உட்காரவையுங்கள் என்றார். அந்த இடம் மிகுந்த புல்லுள்ளதாயிருந்தது. பந்தியிருந்த புருஷர்கள் ஏறக்குறைய ஐயாயிரம் பேராயிருந்த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அந்த அப்பங்களை எடுத்து, ஸ்தோத்திரம்பண்ணி, சீஷர்களிடத்தில் கொடுத்தார்; சீஷர்கள் பந்தியிருந்தவர்களுக்குக் கொடுத்தார்கள்; அப்படியே மீன்களையும் அவர் எடுத்து அவர்களுக்கு வேண்டிய மட்டும் கொடு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en the people therefore saw that Jesus was not there, neither his disciples, they also wen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isciples to them that were set down; and likewise of the fishes as much as they wou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n they were filled, he said unto his disciples, Gather up the fragments that remain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 be lo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refore they gathered them together, and filled twelve baskets with the fragments of the f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rley loaves, which remained over and above unto them that had eat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those men, when they had seen the miracle that Jesus did, said, This is truthfully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 that should come into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en Jesus therefore perceived that they would come and take him by force, to make him a k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eparted again into a mountain himself al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even was now come, his disciples went down unto the se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ard ships, and came to Capernaum, seeking for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entered into a ship, and went over the sea toward Capernaum. And it was now dark, and Jes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not come 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sea arose by reason of a great wind that bl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So when they had rowed about five and twenty or thirty furlongs, they see Jesus walking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, and drawing nigh unto the ship: and they were afr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they had found him on the other side of the sea, they said unto him, Rabbi, when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e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Jesus answered them and said, Verily, verily, I say unto you, All of you seek me, not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saw the miracles, but because all of you did eat of the loaves, and were 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Labour not for the food which perishes, but for that food which endures unto everlasting lif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the Son of man shall give unto you: for him has God the Father sea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said they unto him, What shall we do, that we might work the works 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Jesus answered and said unto them, This is the work of God, that all of you believe on him wh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he says unto them, It is I; be not afr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s 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y said therefore unto him, What sign show you then, that we may see, and believe you? what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wor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Our fathers did eat manna in the desert; as it is written, He gave them bread from heave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n Jesus said unto them, Verily, verily, I say unto you, Moses gave you not that bread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ven; but my Father gives you the true bread from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For the bread of God is he which comes down from heaven, and gives life unto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said they unto him, Lord, evermore give us this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Jesus said unto them, I am the bread of life: he that comes to me shall never hunger;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they willingly received him into the ship: and immediately the ship was at the land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believes on me shall never thir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But I said unto you, That all of you also have seen me, and believ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ll that the Father gives me shall come to me; and him that comes to me I will in no wise c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For I came down from heaven, not to do mine own will, but the will of him that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is is the Father's will which has sent me, that of all which he has given me I should l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hing, but should raise it up again at the las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this is the will of him that sent me, that every one which sees the Son, and believe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may have everlasting life: and I will raise him up at the las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The Jews then murmured at him, because he said, I am the bread which came down from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w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they said, Is not this Jesus, the son of Joseph, whose father and mother we know? how i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that he says, I came down from heav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Jesus therefore answered and said unto them, Murmur not among your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No man can come to me, except the Father which has sent me draw him: and I will raise him up 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s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It is written in the prophets, And they shall be all taught of God. Every man therefore tha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, and has learned of the Father, comes un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Not that any man has seen the Father, save he which is of God, he has seen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Verily, verily, I say unto you, He that believes on me has everlasting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I am that bread of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 day following, when the people which stood on the other side of the sea saw that ther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Your fathers did eat manna in the wilderness, and ar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This is the bread which comes down from heaven, that a man may eat thereof, and not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I am the living bread which came down from heaven: if any man eat of this bread, he shall l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ever: and the bread that I will give is my flesh, which I will give for the life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 Jews therefore strove among themselves, saying, How can this man give us his flesh to e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Then Jesus said unto them, Verily, verily, I say unto you, Except all of you eat the flesh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 of man, and drink his blood, all of you have no life 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Whoso eats my flesh, and drinks my blood, has eternal life; and I will raise him up at the l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For my flesh is food indeed, and my blood is drink ind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other boat there, save that one into where his disciples were entered, and that Jesus went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He that eats my flesh, and drinks my blood, dwells in me, and I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As the living Father has sent me, and I live by the Father: so he that eats me, even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ve by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This is that bread which came down from heaven: not as your fathers did eat manna, and are dea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that eats of this bread shall live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These things said he in the synagogue, as he taught in Capernau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Many therefore of his disciples, when they had heard this, said, This is an hard saying; who c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When Jesus knew in himself that his disciples murmured at it, he said unto them, Does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nd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s disciples into the boat, but that his disciples were gone away alon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What and if all of you shall see the Son of man ascend up where he was befo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It is the spirit that gives life; the flesh profits nothing: the words that I speak unto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are spirit, and they are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But there are some of you that believe not. For Jesus knew from the beginning who they wer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d not, and who should betra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And he said, Therefore said I unto you, that no man can come unto me, except it were given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of my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From that time many of his disciples went back, and walked no more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Then said Jesus unto the twelve, Will all of you also go aw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Then Simon Peter answered him, Lord, to whom shall we go? you have the words of eternal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(nevertheless there came other boats from Tiberias nigh unto the place where they did eat brea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And we believe and are sure that you are that Christ, the Son of the living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Jesus answered them, Have not I chosen you twelve, and one of you is a devi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He spoke of Judas Iscariot the son of Simon: for he it was that should betray him, being on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wel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ese things Jesus went over the sea of Galilee, which is the sea of Tiberia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a great multitude followed him, because they saw his miracles which he did on them that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ea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Jesus went up into a mountain, and there he sat with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passover, a feast of the Jews, was nig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Jesus then lifted up his eyes, and saw a great company come unto him, he says unto Philip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at the Lord had given thanks: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ce shall we buy bread, that these may ea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is he said to prove him: for he himself knew what he would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Philip answered him, Two hundred pennyworth of bread is not sufficient for them, that every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m may take a li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One of his disciples, Andrew, Simon Peter's brother, says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re is a lad here, which has five barley loaves, and two small fishes: but what are they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man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Jesus said, Make the men sit down. Now there was much grass in the place. So the men s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, in number about five thous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Jesus took the loaves; and when he had given thanks, he distributed to the discipl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John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