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54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ன்றுமில்லாத எ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காருண்யத்தா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ிர்த்தி வைத்த நல்ல நேச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அழகான கண்கள் என்னை கண்டதா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டிந்த தென்று நினைத்த நான் உயிர் வாழ்கி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ாரும் அறியாத எ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ாய் அறி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டி வந்த நல்ல நேச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க்கி எறியப்பட்ட எ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ண்டுமென்று சொல்ல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ேர்த்துக் கொண்ட நல்ல நேச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2026-07-30T13:45:59Z</dcterms:created>
  <dcterms:modified xsi:type="dcterms:W3CDTF">2026-07-30T13:45:59Z</dcterms:modified>
  <dc:title>துதிப் பாடல்கள் : 657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