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மில்லாத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ாருண்யத்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த்தி வைத்த நல்ல 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ழகான கண்கள் என்னை கண்ட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ிந்த தென்று நினைத்த நான் உயிர் வாழ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ும் அறியாத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ாய் அறி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 வந்த நல்ல 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 எறியப்பட்ட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ுமென்று சொல்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்த்துக் கொண்ட நல்ல 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2026-09-15T09:58:26Z</dcterms:created>
  <dcterms:modified xsi:type="dcterms:W3CDTF">2026-09-15T09:58:26Z</dcterms:modified>
  <dc:title>துதிப் பாடல்கள் : 657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