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sweet beloved will of God, 
My anchor ground, my fortress hill, 
My spirit's silent fair abode, 
In Thee I hide me, and am sti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will, that wiliest good alone, 
Lead thou the way, thou guidest best: 
A little child, I follow on,
And trusting, lean upon thy brea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y beautiful sweet will, my God, 
Holds fast in its sublime embrace 
My captive will, a gladsome bird, 
Prisoned in such a realm of gr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ithin this place of certain good 
Love evermore expands her wings, 
Or nestling in Thy perfect choice. 
Abides content with what it bring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lightest burden, sweetest yoke ! 
It lifts, it bears my happy soul, 
It giveth wings to this poor heart ; 
My freedom is Thy grand control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Upon God's will I lay me down, 
As child upon its mother's breast ; 
No silken couch, nor softest bed, 
Could ever give me such deep rest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Thy wonderful grand will, my God, 
With triumph now I make it mine ; 
And faith shall cry a joyous, Yes ! 
To every dear command of Thi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2026-07-30T21:11:06Z</dcterms:created>
  <dcterms:modified xsi:type="dcterms:W3CDTF">2026-07-30T21:11:06Z</dcterms:modified>
  <dc:title>Hymn : 625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