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mpatient heart, be still ! 
What though He tarries long ? 
What though the triumph song 
Is still delayed ? 
Thou hast His promise sure, 
And that is all secure : 
Be not afraid ! 
Be still ! be still ! 
Impatient heart, be sti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eager heart, be still ! 
Thy Lord will surely come, 
And take thee to His home, 
With Him to dwell : 
It may not be to-day ; 
And yet, my soul, it may ----
I cannot tell ! 
Be still ! be still ! 
My eager heart, be sti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anxious heart, be still ! 
Watch, work, and pray ; and then 
It will not matter when 
Thy Lord shall come, 
At midnight or at noon ; 
He cannot come too soon 
To take thee home. 
Be still ! be still ! 
My anxious heart, be sti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2026-07-30T16:09:22Z</dcterms:created>
  <dcterms:modified xsi:type="dcterms:W3CDTF">2026-07-30T16:09:22Z</dcterms:modified>
  <dc:title>Hymn : 183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