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63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Saviour, on Thy breast 
I would lay me down to rest ; 
While mine eyelids gently close, 
Thou wilt grant me calm repos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y Thine angels vigil keep 
While I lay me down to sleep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rd, this wayward heart forgive, 
Teach me more like Thee to live ; 
Every evil thought subdue ; 
May Thy grace my strength renew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the day of life is past, 
And the twilight comes at last, 
When I cross the narrow sea, 
I shall still abide in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2026-09-16T14:48:03Z</dcterms:created>
  <dcterms:modified xsi:type="dcterms:W3CDTF">2026-09-16T14:48:03Z</dcterms:modified>
  <dc:title>Hymn : 299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