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presProps" Target="presProps.xml"/>
  <Relationship Id="rId25" Type="http://schemas.openxmlformats.org/officeDocument/2006/relationships/viewProps" Target="viewProps.xml"/>
  <Relationship Id="rId2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7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கிருபை ரட்சண்யம் சத்தியம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சுவாசம் ஆவியின் வல்லமை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ல்ல நல் ஆவியின் கனிகள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் போல வாழச் செய்திடுமே – மாற்ற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இயேசுவே மெய்யான திராட்சை செட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ில் நிலைத்தால் கனி கொடுப்ப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னி கொடுக்கும் கொடி எதுவ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ிகம் கொடுக்க சுத்தம் செய்வார் – மாற்ற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தேவ எக்காளம் முழங்கிட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வாரத்தோடே தோன்ற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ை நம்பி விசுவாசிப்பவ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யிரம் ஆயிரம் சுத்தருட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று ரூபமாகி ஏகிடுவோம் – மாற்றி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் செய்த கிரியை தானும் செய்வ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ிலும் மேலாய் செய்திடுவ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று நம் இயேசு கூறின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நமது மாதிரி இயேசு தா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ின் சுவட்டை பின்பற்ற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தனின் நல்சிந்தை நிறைந்தோர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ிலந்தனிலே வாழ்ந்திடுவோம் – மாற்ற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2026-06-15T12:11:23Z</dcterms:created>
  <dcterms:modified xsi:type="dcterms:W3CDTF">2026-06-15T12:11:23Z</dcterms:modified>
  <dc:title>துதிப் பாடல்கள் : 538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