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ீடு தேடவுமே, தந்தை நாடு கூடவுமே, மைந்தர்
கேடு மூடவுமே, விந்தையோடு பாடவுமே (2)
நரவேட மேவினான், சுரராடு கோவினான், பர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கதீசு ரேசுரன் சுக நேச மீசுரன் ம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ிலா மணியே! மந்த்ர ஆசிலா அணியே! சுந்தர
நேசமே பணியே, தந்திர மோசமே தணியே! (2)
நிறைவான காந்தனே! இறையான சாந்தனே! மற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தியந்த மில்லான் அந்த மாதினுந்தியிலே, முந்த
வேத பந்தனமாய் வந்த பாதம் வந்தனமே, (2)
பத ஆமனாமனா! சுதனாமனாமனா! சி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ச ராச பிதா மைந்த தேகலாவுசதா நந்த
யேசு நாயகனார் சொந்த மேசியா நந்த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ேன்மையா சனனே, நன்மை மேவுபோசனனே, தொன்மை
பான்மை வாசனனே, புன்மை பாவ மோசனனே. (2)
கிருபா கரா நரா! சருவேசுரா, பரா ஸிரீ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2026-07-31T20:55:03Z</dcterms:created>
  <dcterms:modified xsi:type="dcterms:W3CDTF">2026-07-31T20:55:03Z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