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Jesus, I love Thee, I know Thou art mine ! 
For Thee all the pleasures of sin I resign ; 
My gracious Redeemer, my Saviour art Thou !
If ever I loved Thee, my Jesus, 'tis now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ve Thee, because Thou hast first loved me, 
And purchased my pardon on Calvary's tree ; 
I love Thee for wearing the thorns on Thy brow ;
If ever I loved Thee, my Jesus, 'tis now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love Thee in life, I will love Thee in death, 
And praise Thee as long as Thou lendest me breath ;
And say when the death-dew lies cold on my brow, 
If ever I loved Thee, my Jesus, 'tis now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mansions of glory and endless delight,  
I'll ever adore Thee in heaven so bright ;
I'll sing with the glittering crown on my brow, 
If ever I loved Thee, my Jesus, 'tis now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2026-09-15T14:10:56Z</dcterms:created>
  <dcterms:modified xsi:type="dcterms:W3CDTF">2026-09-15T14:10:56Z</dcterms:modified>
  <dc:title>Hymn : 659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