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எஜமான் நாம் வழியைவிட்டு, இஸ்ரவேல் புத்திரரில்லாத மறுஜாதியார் இருக்கிற பட்டணத்துக்குப் போகப்படாது; அப்பாலே கிபியா மட்டும் போவோம் என்று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எஜமான் நாம் வழியைவிட்டு, இஸ்ரவேல் புத்திரரில்லாத மறுஜாதியார் இருக்கிற பட்டணத்துக்குப் போகப்படாது; அப்பாலே கிபியா மட்டும் போவோம் என்று சொல்ல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் வேலைக்காரனைப் பார்த்து: நாம் கிபியாவிலாகிலும் ராமாவிலாகிலும் இராத்தங்கும்படிக்கு, அவைகளில் ஒரு இடத்திற்குப் போய்ச் சேரும்படி நடந்து போவோம் வா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ப்பாலே நடந்துபோனார்கள்; பென்யமீன் நாட்டைச் சேர்ந்த கிபியாவின் கிட்ட வருகையில், சூரியன் அஸ்தமனம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கிபியாவிலே வந்து இராத்தங்கும்படிக்கு, வழியைவிட்டு அவ்விடத்திற்குப் போனார்கள்; அவன் பட்டணத்துக்குள் போனபோது, இராத்தங்குகிறதற்கு அவர்களை வீட்டிலே சேர்த்துக்கொள்வார் இல்லாததினால், வீதியில் உட்கார்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கிபியாவிலே வந்து இராத்தங்கும்படிக்கு, வழியைவிட்டு அவ்விடத்திற்குப் போனார்கள்; அவன் பட்டணத்துக்குள் போனபோது, இராத்தங்குகிறதற்கு அவர்களை வீட்டிலே சேர்த்துக்கொள்வார் இல்லாததினால், வீதியில் உட்கார்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யலிலே வேலைசெய்து, மாலையிலே திரும்புகிற ஒரு கிழவன் வந்தான்; அந்த மனுஷனும் எப்பிராயீம் மலைத்தேசத்தான், அவன் கிபியாவிலே சஞ்சரிக்கவந்தான்; அவ்விடத்து மனுஷரோ பென்யமீன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யலிலே வேலைசெய்து, மாலையிலே திரும்புகிற ஒரு கிழவன் வந்தான்; அந்த மனுஷனும் எப்பிராயீம் மலைத்தேசத்தான், அவன் கிபியாவிலே சஞ்சரிக்கவந்தான்; அவ்விடத்து மனுஷரோ பென்யமீன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க் கிழவன் தன் கண்களை ஏறெடுத்துப் பட்டணத்து வீதியில் அந்தப் பிரயாணக்காரன் இருக்கக் கண்டு: எங்கே போகிறாய், எங்கேயிருந்து வந்தாய் என்று க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க் கிழவன் தன் கண்களை ஏறெடுத்துப் பட்டணத்து வீதியில் அந்தப் பிரயாணக்காரன் இருக்கக் கண்டு: எங்கே போகிறாய், எங்கேயிருந்து வந்தாய் என்று கே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ும், அவன் மறுமனையாட்டியும், அவன் வேலைக்காரனும் போகிறதற்கு எழுந்திருந்தபோது, ஸ்திரீயின் தகப்பனாகிய அவனுடைய மாமன்: இதோ, பொழுது அஸ்தமிக்கப்போகிறது, சாயங்காலமுமாயிற்று; இங்கே இராத்திரிக்கு இருங்கள்; பார், மாலைமயங்குகிற வேளையாயிற்று: உன் இருதயம் சந்தோஷமாயிருக்கும்படி, இங்கே இராத்தங்கி நாளை இருட்டோடே எழுந்திருந்து, உன் வீட்டுக்குப் போகலா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நாங்கள் யூதாவிலுள்ள ஊராகிய பெத்லெகேமிலிருந்து வந்து, எப்பிராயீம் மலைத்தேசத்தின் புறங்கள்மட்டும் போகிறோம்; நான் அவ்விடத்தான்; யூதாவிலுள்ள பெத்லெகேம் மட்டும் போய்வந்தேன், நான் கர்த்தருடைய ஆலயத்துக்குப் போகிறேன்; இங்கே என்னை வீட்டிலே ஏற்றுக்கொள்வார் ஒருவரும் இ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நாங்கள் யூதாவிலுள்ள ஊராகிய பெத்லெகேமிலிருந்து வந்து, எப்பிராயீம் மலைத்தேசத்தின் புறங்கள்மட்டும் போகிறோம்; நான் அவ்விடத்தான்; யூதாவிலுள்ள பெத்லெகேம் மட்டும் போய்வந்தேன், நான் கர்த்தருடைய ஆலயத்துக்குப் போகிறேன்; இங்கே என்னை வீட்டிலே ஏற்றுக்கொள்வார் ஒருவரும் இ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கழுதைகளுக்கு வைக்கோலும் தீபனமும் உண்டு; எனக்கும் உமது அடியாளுக்கும் உமது அடியானோடிருக்கிற வேலைக்காரனுக்கும் அப்பமும் திராட்சரசமும் உண்டு; ஒன்றிலும் குறைவில்லை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கழுதைகளுக்கு வைக்கோலும் தீபனமும் உண்டு; எனக்கும் உமது அடியாளுக்கும் உமது அடியானோடிருக்கிற வேலைக்காரனுக்கும் அப்பமும் திராட்சரசமும் உண்டு; ஒன்றிலும் குறைவில்லை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ில் ராஜா இல்லாத அந்நாட்களிலே, எப்பிராயீம் மலைகள் அருகே பரதேசியாய்த் தங்கின ஒரு லேவியன் இருந்தான்; அவன் யூதாவிலுள்ள பெத்லெகேம் ஊராளாகிய ஒரு ஸ்திரீயைத் தனக்கு மறுமனையாட்டியாகக் கொண்ட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ில் ராஜா இல்லாத அந்நாட்களிலே, எப்பிராயீம் மலைகள் அருகே பரதேசியாய்த் தங்கின ஒரு லேவியன் இருந்தான்; அவன் யூதாவிலுள்ள பெத்லெகேம் ஊராளாகிய ஒரு ஸ்திரீயைத் தனக்கு மறுமனையாட்டியாகக் கொண்ட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ிழவன்: உனக்குச் சமாதானம்; உன் குறைவுகளெல்லாம் என்மேல் இருக்கட்டும்; வீதியிலேமாத்திரம் இராத்தங்கவேண்டாம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ிழவன்: உனக்குச் சமாதானம்; உன் குறைவுகளெல்லாம் என்மேல் இருக்கட்டும்; வீதியிலேமாத்திரம் இராத்தங்கவேண்டாம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த் தன் வீட்டுக்குள் அழைத்துக்கொண்டுபோய், கழுதைகளுக்குத் தீபனம்போட்டான்; அவர்கள் தங்கள் கால்களைக் கழுவிக்கொண்டு, புசித்துக் குடி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த் தன் வீட்டுக்குள் அழைத்துக்கொண்டுபோய், கழுதைகளுக்குத் தீபனம்போட்டான்; அவர்கள் தங்கள் கால்களைக் கழுவிக்கொண்டு, புசித்துக் குடி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ும், அவன் மறுமனையாட்டியும், அவன் வேலைக்காரனும் போகிறதற்கு எழுந்திருந்தபோது, ஸ்திரீயின் தகப்பனாகிய அவனுடைய மாமன்: இதோ, பொழுது அஸ்தமிக்கப்போகிறது, சாயங்காலமுமாயிற்று; இங்கே இராத்திரிக்கு இருங்கள்; பார், மாலைமயங்குகிற வேளையாயிற்று: உன் இருதயம் சந்தோஷமாயிருக்கும்படி, இங்கே இராத்தங்கி நாளை இருட்டோடே எழுந்திருந்து, உன் வீட்டுக்குப் போகலா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த் துரோகமாய் விபசாரம்பண்ணி, அவனை விட்டு, யூதா தேசத்துப் பெத்லெகேம் ஊரிலிருக்கிற தன் தகப்பன் வீட்டுக்குப் போய், அங்கே நாலுமாதம் வரைக்கும் இருந்த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த் துரோகமாய் விபசாரம்பண்ணி, அவனை விட்டு, யூதா தேசத்துப் பெத்லெகேம் ஊரிலிருக்கிற தன் தகப்பன் வீட்டுக்குப் போய், அங்கே நாலுமாதம் வரைக்கும் இருந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த் துரோகமாய் விபசாரம்பண்ணி, அவனை விட்டு, யூதா தேசத்துப் பெத்லெகேம் ஊரிலிருக்கிற தன் தகப்பன் வீட்டுக்குப் போய், அங்கே நாலுமாதம் வரைக்கும் இருந்த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மனமகிழ்ச்சியாயிருக்கிற போது, இதோ, பேலியாளின் மக்களாகிய அந்த ஊர் மனுஷரில் சிலர் அந்த வீட்டைச் சூழ்ந்துகொண்டு, கதவைத் தட்டி: உன் வீட்டிலே வந்த அந்த மனுஷனை நாங்கள் அறியும்படிக்கு, வெளியே கொண்டு வா என்று வீட்டுக்காரனாகிய அந்தக் கிழவனோடே சொன்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மனமகிழ்ச்சியாயிருக்கிற போது, இதோ, பேலியாளின் மக்களாகிய அந்த ஊர் மனுஷரில் சிலர் அந்த வீட்டைச் சூழ்ந்துகொண்டு, கதவைத் தட்டி: உன் வீட்டிலே வந்த அந்த மனுஷனை நாங்கள் அறியும்படிக்கு, வெளியே கொண்டு வா என்று வீட்டுக்காரனாகிய அந்தக் கிழவனோடே சொன்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மனமகிழ்ச்சியாயிருக்கிற போது, இதோ, பேலியாளின் மக்களாகிய அந்த ஊர் மனுஷரில் சிலர் அந்த வீட்டைச் சூழ்ந்துகொண்டு, கதவைத் தட்டி: உன் வீட்டிலே வந்த அந்த மனுஷனை நாங்கள் அறியும்படிக்கு, வெளியே கொண்டு வா என்று வீட்டுக்காரனாகிய அந்தக் கிழவனோடே சொன்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ுருஷன் அவளோடே நலவு சொல்லவும், அவளைத் திரும்ப அழைத்து வரவும், இரண்டு கழுதைகளை ஆயத்தப்படுத்தி, தன் வேலைக்காரனைக் கூட்டிக் கொண்டு, அவளிடத்துக்குப் போனான்; அப்பொழுது அவள் அவனைத் தன் தகப்பன் வீட்டுக்கு அழைத்துக்கொண்டு போனாள்; ஸ்திரீயின் தகப்பன் அவனைக் கண்டபோது சந்தோஷமாய் ஏற்றுக்கொண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ுருஷன் அவளோடே நலவு சொல்லவும், அவளைத் திரும்ப அழைத்து வரவும், இரண்டு கழுதைகளை ஆயத்தப்படுத்தி, தன் வேலைக்காரனைக் கூட்டிக் கொண்டு, அவளிடத்துக்குப் போனான்; அப்பொழுது அவள் அவனைத் தன் தகப்பன் வீட்டுக்கு அழைத்துக்கொண்டு போனாள்; ஸ்திரீயின் தகப்பன் அவனைக் கண்டபோது சந்தோஷமாய் ஏற்றுக்கொண்ட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ுருஷன் அவளோடே நலவு சொல்லவும், அவளைத் திரும்ப அழைத்து வரவும், இரண்டு கழுதைகளை ஆயத்தப்படுத்தி, தன் வேலைக்காரனைக் கூட்டிக் கொண்டு, அவளிடத்துக்குப் போனான்; அப்பொழுது அவள் அவனைத் தன் தகப்பன் வீட்டுக்கு அழைத்துக்கொண்டு போனாள்; ஸ்திரீயின் தகப்பன் அவனைக் கண்டபோது சந்தோஷமாய் ஏற்றுக்கொண்ட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வீட்டுக்காரனாகிய அந்த மனுஷன் வெளியே அவர்களிடத்தில் போய்: இப்படிச் செய்யவேண்டாம்; என் சகோதரரே, இப்படிப்பட்ட பொல்லாப்பைச் செய்யவேண்டாம்; அந்த மனுஷன் என் வீட்டிற்குள் வந்திருக்கையில், இப்படிக்கொத்த மதிகேட்டைச் செய்யீ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ும், அவன் மறுமனையாட்டியும், அவன் வேலைக்காரனும் போகிறதற்கு எழுந்திருந்தபோது, ஸ்திரீயின் தகப்பனாகிய அவனுடைய மாமன்: இதோ, பொழுது அஸ்தமிக்கப்போகிறது, சாயங்காலமுமாயிற்று; இங்கே இராத்திரிக்கு இருங்கள்; பார், மாலைமயங்குகிற வேளையாயிற்று: உன் இருதயம் சந்தோஷமாயிருக்கும்படி, இங்கே இராத்தங்கி நாளை இருட்டோடே எழுந்திருந்து, உன் வீட்டுக்குப் போகலா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வீட்டுக்காரனாகிய அந்த மனுஷன் வெளியே அவர்களிடத்தில் போய்: இப்படிச் செய்யவேண்டாம்; என் சகோதரரே, இப்படிப்பட்ட பொல்லாப்பைச் செய்யவேண்டாம்; அந்த மனுஷன் என் வீட்டிற்குள் வந்திருக்கையில், இப்படிக்கொத்த மதிகேட்டைச் செய்யீர்கள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ன்னியாஸ்திரீயாகிய என் மகளும், அந்த மனிதனுடைய மறுமனையாட்டியும் இருக்கிறார்கள்; அவர்களை உங்களிடத்தில் வெளியே கொண்டுவருகிறேன்; அவர்களை அவமானப்படுத்தி உங்கள் பார்வைக்குச் சரிபோனபிரகாரம் அவர்களுக்குச் செய்யுங்கள்; ஆனாலும் இந்த மனுஷனுக்கு அப்படிப்பட்ட மதிகேடான காரியத்தைச் செய்யவேண்டா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ன்னியாஸ்திரீயாகிய என் மகளும், அந்த மனிதனுடைய மறுமனையாட்டியும் இருக்கிறார்கள்; அவர்களை உங்களிடத்தில் வெளியே கொண்டுவருகிறேன்; அவர்களை அவமானப்படுத்தி உங்கள் பார்வைக்குச் சரிபோனபிரகாரம் அவர்களுக்குச் செய்யுங்கள்; ஆனாலும் இந்த மனுஷனுக்கு அப்படிப்பட்ட மதிகேடான காரியத்தைச் செய்யவேண்டா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ிரீயின் தகப்பனாகிய அவனுடைய மாமன் அவனை இருத்திக்கொண்டதினால், மூன்றுநாள் அவனோடிருந்தான்; அவர்கள் அங்கே புசித்துக் குடித்து இராத்தங்க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ிரீயின் தகப்பனாகிய அவனுடைய மாமன் அவனை இருத்திக்கொண்டதினால், மூன்றுநாள் அவனோடிருந்தான்; அவர்கள் அங்கே புசித்துக் குடித்து இராத்தங்க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மனுஷர் அவன் சொல்லைக் கேட்கவில்லை; அப்பொழுது அந்த மனுஷன் தன் மறுமனையாட்டியைப் பிடித்து, அவர்களிடத்தில் வெளியே கொண்டுவந்துவிட்டான்; அவர்கள் அவளை அறிந்து கொண்டு, இராமுழுதும் விடியுங்காலமட்டும் அவளை இலச்சையாய் நடத்தி, கிழக்கு வெளுக்கும்போது அவளைப் போகவ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மனுஷர் அவன் சொல்லைக் கேட்கவில்லை; அப்பொழுது அந்த மனுஷன் தன் மறுமனையாட்டியைப் பிடித்து, அவர்களிடத்தில் வெளியே கொண்டுவந்துவிட்டான்; அவர்கள் அவளை அறிந்து கொண்டு, இராமுழுதும் விடியுங்காலமட்டும் அவளை இலச்சையாய் நடத்தி, கிழக்கு வெளுக்கும்போது அவளைப் போகவ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மனுஷர் அவன் சொல்லைக் கேட்கவில்லை; அப்பொழுது அந்த மனுஷன் தன் மறுமனையாட்டியைப் பிடித்து, அவர்களிடத்தில் வெளியே கொண்டுவந்துவிட்டான்; அவர்கள் அவளை அறிந்து கொண்டு, இராமுழுதும் விடியுங்காலமட்டும் அவளை இலச்சையாய் நடத்தி, கிழக்கு வெளுக்கும்போது அவளைப் போகவ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லாம்நாள் காலமே அவர்கள் எழுந்திருந்தபோது, அவன் பிரயாணப்படுகையில், ஸ்திரீயின் தகப்பன் தன் மருமகனை நோக்கி: கொஞ்சம் அப்பம் புசித்து, உன் மனதைத் தேற்றிக்கொள், பிற்பாடு நீங்கள் போகலா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லாம்நாள் காலமே அவர்கள் எழுந்திருந்தபோது, அவன் பிரயாணப்படுகையில், ஸ்திரீயின் தகப்பன் தன் மருமகனை நோக்கி: கொஞ்சம் அப்பம் புசித்து, உன் மனதைத் தேற்றிக்கொள், பிற்பாடு நீங்கள் போகலா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ும், அவன் மறுமனையாட்டியும், அவன் வேலைக்காரனும் போகிறதற்கு எழுந்திருந்தபோது, ஸ்திரீயின் தகப்பனாகிய அவனுடைய மாமன்: இதோ, பொழுது அஸ்தமிக்கப்போகிறது, சாயங்காலமுமாயிற்று; இங்கே இராத்திரிக்கு இருங்கள்; பார், மாலைமயங்குகிற வேளையாயிற்று: உன் இருதயம் சந்தோஷமாயிருக்கும்படி, இங்கே இராத்தங்கி நாளை இருட்டோடே எழுந்திருந்து, உன் வீட்டுக்குப் போகலாம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டியுங்காலத்திற்கு முன்னே அந்த ஸ்திரீ வந்து, வெளிச்சமாகுமட்டும் அங்கே தன் எஜமான் இருந்த வீட்டு வாசற்படியிலே விழுந்துகிடந்த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டியுங்காலத்திற்கு முன்னே அந்த ஸ்திரீ வந்து, வெளிச்சமாகுமட்டும் அங்கே தன் எஜமான் இருந்த வீட்டு வாசற்படியிலே விழுந்துகிடந்த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எஜமான் காலமே எழுந்திருந்து வீட்டின் கதவைத் திறந்து, தன் வழியே போகப் புறப்படுகிறபோது, இதோ, அவன் மறுமனையாட்டியாகிய ஸ்திரீ வீட்டுவாசலுக்கு முன்பாகத் தன் கைகளை வாசற்படியின்மேல் வைத்தவளாய்க் கிடந்த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எஜமான் காலமே எழுந்திருந்து வீட்டின் கதவைத் திறந்து, தன் வழியே போகப் புறப்படுகிறபோது, இதோ, அவன் மறுமனையாட்டியாகிய ஸ்திரீ வீட்டுவாசலுக்கு முன்பாகத் தன் கைகளை வாசற்படியின்மேல் வைத்தவளாய்க் கிடந்த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ழுந்திரு போவோம் என்று அவன் அவளோடே சொன்னதற்குப் பிரதியுத்தரம் பிறக்கவில்லை. அப்பொழுது அந்த மனுஷன் அவளைக் கழுதையின்மேல் போட்டுக்கொண்டு, பிரயாணப்பட்டு, தன் இடத்திற்குப் போ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ழுந்திரு போவோம் என்று அவன் அவளோடே சொன்னதற்குப் பிரதியுத்தரம் பிறக்கவில்லை. அப்பொழுது அந்த மனுஷன் அவளைக் கழுதையின்மேல் போட்டுக்கொண்டு, பிரயாணப்பட்டு, தன் இடத்திற்குப் போ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வீட்டுக்கு வந்தபோது, ஒரு கத்தியை எடுத்து, தன் மறுமனையாட்டியைப் பிடித்து, அவளை அவளுடைய எலும்புகளோடுங்கூடப் பன்னிரண்டு துண்டமாக்கி, இஸ்ரவேலின் எல்லைகளுக்கெல்லாம் அனுப்ப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வீட்டுக்கு வந்தபோது, ஒரு கத்தியை எடுத்து, தன் மறுமனையாட்டியைப் பிடித்து, அவளை அவளுடைய எலும்புகளோடுங்கூடப் பன்னிரண்டு துண்டமாக்கி, இஸ்ரவேலின் எல்லைகளுக்கெல்லாம் அனுப்ப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தைக் கண்டவர்களெல்லாரும், இஸ்ரவேல் புத்திரர் எகிப்திலிருந்து புறப்பட்ட நாள் முதற்கொண்டு இந்நாள்வரைக்கும் இதைப்போலொத்தகாரியம் செய்யப்படவும் இல்லை, காணப்படவும் இல்லை; இந்தக் காரியத்தை யோசித்து ஆலோசனைபண்ணி செய்யவேண்டியது இன்னதென்று சொல்லுங்கள்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தைக் கண்டவர்களெல்லாரும், இஸ்ரவேல் புத்திரர் எகிப்திலிருந்து புறப்பட்ட நாள் முதற்கொண்டு இந்நாள்வரைக்கும் இதைப்போலொத்தகாரியம் செய்யப்படவும் இல்லை, காணப்படவும் இல்லை; இந்தக் காரியத்தை யோசித்து ஆலோசனைபண்ணி செய்யவேண்டியது இன்னதென்று சொல்லுங்கள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மனுஷனோ, இராத்திரிக்கு இருக்க மனதில்லாமல், இரண்டு கழுதைகள் மேலும் சேணம்வைத்து, தன் மறுமனையாட்டியைக் கூட்டிக்கொண்டு, எழுந்து புறப்பட்டு, எருசலேமாகிய எபூசுக்கு நேராக வ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உட்கார்ந்து, இருவரும்கூடப் புசித்துக் குடித்தார்கள்; ஸ்திரீயின் தகப்பன் அந்த மனுஷனைப் பார்த்து: நீ தயவுசெய்து, உன் இருதயம் மகிழ்ச்சியடைய இராத்திரிக்கும் இரு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உட்கார்ந்து, இருவரும்கூடப் புசித்துக் குடித்தார்கள்; ஸ்திரீயின் தகப்பன் அந்த மனுஷனைப் பார்த்து: நீ தயவுசெய்து, உன் இருதயம் மகிழ்ச்சியடைய இராத்திரிக்கும் இரு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போகிறதற்கு அந்த மனுஷன் எழுந்தபோது, அவனுடைய மாமன் அவனை வருந்திக்கொண்டதினால், அவன் அன்று இராத்திரியும் அங்கே இ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ம் நாளிலே அவன் போகிறதற்கு அதிகாலமே எழுந்திருந்தபோது, ஸ்திரீயின் தகப்பன்: இருந்து உன் இருதயத்தைத் தேற்றிக்கொள் என்றான்; அப்படியே அந்திநேரமட்டும் தாமதித்திருந்து, இருவரும் போஜனம்பண்ண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ம் நாளிலே அவன் போகிறதற்கு அதிகாலமே எழுந்திருந்தபோது, ஸ்திரீயின் தகப்பன்: இருந்து உன் இருதயத்தைத் தேற்றிக்கொள் என்றான்; அப்படியே அந்திநேரமட்டும் தாமதித்திருந்து, இருவரும் போஜனம்பண்ண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மனுஷனோ, இராத்திரிக்கு இருக்க மனதில்லாமல், இரண்டு கழுதைகள் மேலும் சேணம்வைத்து, தன் மறுமனையாட்டியைக் கூட்டிக்கொண்டு, எழுந்து புறப்பட்டு, எருசலேமாகிய எபூசுக்கு நேராக வ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எபூசுக்குச் சமீபமாய் வருகையில், பொழுதுபோகிறதாயிருந்தது; அப்பொழுது வேலைக்காரன் தன் எஜமானை நோக்கி: எபூசியர் இருக்கிற இந்தப் பட்டணத்திற்குப் போய், அங்கே இராத்தங்கலா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எபூசுக்குச் சமீபமாய் வருகையில், பொழுதுபோகிறதாயிருந்தது; அப்பொழுது வேலைக்காரன் தன் எஜமானை நோக்கி: எபூசியர் இருக்கிற இந்தப் பட்டணத்திற்குப் போய், அங்கே இராத்தங்கலா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ರೆ ಅವನ ಯಜಮಾನನು ಅವನಿಗೆ--ನಾವು ಇಲ್ಲಿ ಇಸ್ರಾಯೇಲ್‌ ಮಕ್ಕಳಲ್ಲದ ಅನ್ಯರ ಪಟ್ಟಣದಲ್ಲಿ ಇಳಿಯದೆ ಗಿಬೆಯದ ಮಟ್ಟ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ದು ಹೋಗೋಣ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ಊಳಿಗದವನಿಗೆ--ಗಿಬೆಯದಲ್ಲಾದರೂ ರಾಮದಲ್ಲಾದರೂ ಇಳುಕೊಳ್ಳುವದಕ್ಕೆ ಆ ಸ್ಥಳಗಳಲ್ಲಿ ಒಂದಕ್ಕೆ ಸೇರೋಣ ಬ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ಹಾಗೆಯೇ ಅವರು ದಾಟಿಹೋದರು. ಅವರು ಬೆನ್ಯಾವಿಾನನಿಗೆ ಸೇರಿದ ಗಿಬೆಯ ಬಳಿಗೆ ಬರುವಾಗ ಸೂರ್ಯ ಮುಳು ಗ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ದರಿಂದ ಅವರು ಗಿಬೆಯದಲ್ಲಿ ಇಳಿಯು ವದಕ್ಕೆ ಪ್ರವೇಶಿಸುವ ಹಾಗೆ ಅಲ್ಲಿಗೆ ತಿರುಗಿಕೊಂಡರು. ಅವನು ಪ್ರವೇಶಿಸ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ೆಯಲ್ಲಿ ಇಳುಕೊಳ್ಳು ವದಕ್ಕೆ ಅವರನ್ನು ಯಾರೂ ಸೇರಿಸಿಕೊಳ್ಳದ್ದರಿಂದ ಅವನು ಆ ಪಟ್ಟಣದ ಬೀದಿಯಲ್ಲಿ ಕುಳಿ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ಇಗೋ, ಒಬ್ಬ ಮುದುಕನು ತನ್ನ ಹೊಲದ ಕೆಲಸದಿಂದ ಸಂಜೆಯಲ್ಲಿ ಬಂದನು. ಆ ಮನುಷ್ಯನು ಎಫ್ರಾಯಾಮ್‌ ಬೆಟ್ಟದವನ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ಬೆಯದಲ್ಲಿ ಪ್ರವಾಸಿಯಾಗಿಯೂ ಇದ್ದನು. ಆದರೆ ಅಲ್ಲಿರುವ ಜನರು ಬೆನ್ಯಾವಿಾನ್ಯರ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ಮುದುಕನು ತನ್ನ ಕಣ್ಣುಗಳನ್ನೆತ್ತಿ ಆ ಪಟ್ಟಣದ ಬೀದಿಯಲ್ಲಿ ಕುಳಿ ತಿದ್ದ ಮಾರ್ಗದವನನ್ನು ನೋಡಿ--ನೀನು ಎಲ್ಲ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ತ್ತೀ? ಎಲ್ಲಿಂದ ಬಂದ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ೂ ಅವನ ಉಪಪತ್ನಿಯೂ ಅವನ ಊಳಿಗದ ವನೂ ಹೋಗುವದಕ್ಕೆ ಎದ್ದಾಗ ಹೆಂಗಸಿನ ತಂದೆ ಯಾದ ಅವನ ಮಾವನು ಅವನಿಗೆ--ಇಗೋ, ಹೊ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ನು ಇವನಿಗೆ--ನಾವು ಯೆಹೂದದ ಬೇತ್ಲೆಹೇಮಿನಿಂದ ಎಫ್ರಾಯಾಮ್‌ ಬೆಟ್ಟದ ಪಾರ್ಶ್ವಕ್ಕೆ ಹಾದು ಹೋಗು ತ್ತೇವೆ.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ಿಯವನು; ಈಗ ಕರ್ತನ ಮನೆಗೆ ಹೋಗುತ್ತೇನೆ; ಆದರೆ ನನ್ನನ್ನು ಯಾರೂ ಮನೆಗೆ ಸೇರಿಸಿಕೊ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ೂ ನಮ್ಮ ಕತ್ತೆಗಳಿಗೆ ಮೇವೂ ನನಗೂ ನಿನ್ನ ದಾಸಿಗೂ ನಿನ್ನ ಸೇವಕರ ಸಂಗಡ ಇರುವ ಯೌವನಸ್ಥನಿಗೂ ರೊಟ್ಟಿ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ರಾಕ್ಷಾರಸವು ಉಂಟು; ಏನೂ ಕೊರತೆ ಇ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ಸ್ರಾಯೇಲಿನಲ್ಲಿ ಅರಸನಿಲ್ಲದ ಆ ದಿವಸಗಳಲ್ಲಿ ಆದದ್ದೇನಂದರೆ, ಎಫ್ರಾಯಾಮ್‌ ಬೆಟ್ಟದ ಪಾರ್ಶ್ವದಲ್ಲಿ ಒಬ್ಬ ಲೇವಿ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 ಸಿಯ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ಆ ಮುದುಕನು ನಿನಗೆ ಸಮಾಧಾನವಾಗಲಿ, ನಿನ್ನ ಕೊರತೆಯೆಲ್ಲಾ ನನ್ನ ಮೇಲೆ ಇರಲಿ; ಹೇಗಾ ದರೂ ಬೀದಿಯ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ಳುಕೊಳ್ಳಬೇಡವೆ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ನ್ನು ತನ್ನ ಮನೆಗೆ ಕರಕೊಂಡು ಹೋಗಿ ಕತ್ತೆಗಳಿಗೆ ಮೇವು ಹಾಕಿದನು. ಅವರು ತಮ್ಮ ಕಾಲು ಗಳನ್ನು ತೊಳೆದು ತಿ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 ಸಂಜೆಯಾಯಿತು; ಈ ರಾತ್ರಿ ನೀನು ದಯ ಮಾಡಿ ಇಲ್ಲಿ ಇರು; ಹೊತ್ತು ಮುಣುಗುತ್ತಾ ಬಂತು; ನಿನ್ನ ಹೃದಯ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 ಯೆಹೂದದ ಬೇತ್ಲೆ ಹೇಮಿನವಳಾದಂಥ ಸ್ತ್ರೀಯನ್ನು ಉಪಪತ್ನಿಯಾಗಿ ತೆಗೆದುಕೊಂಡಿದ್ದನು. ಅವನ ಉಪಪತ್ನಿ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ರೋಧವಾಗಿ ಜಾರತ್ವಮಾಡಿ ಅವನನ್ನು ಬಿಟ್ಟು ಯೆಹೂದದ ಬೇತ್ಲೆಹೇಮಿನಲ್ಲಿರುವ ತನ್ನ ತಂದೆಯ ಮನೆಗೆ ಹೋಗಿ ಅಲ್ಲಿ ನಾಲ್ಕ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ಂಗಳ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ರು ತಮ್ಮ ಹೃದಯವನ್ನು ಸಂತೋಷ ಪಡಿಸಿ ಕೊಳ್ಳುತ್ತಿರುವ ವೇಳೆಯಲ್ಲಿ ಇಗೋ, ಆ ಪಟ್ಟಣದ ಮನುಷ್ಯರಲ್ಲಿ ಬೆಲಿಯಾಳನ ಕೆಲ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ು ಆ ಮನೆಯನ್ನು ಸುತ್ತಿಕೊಂಡು ಕದವನ್ನು ಬಡಿದು ಆ ಮನೆಯ ಯಜಮಾನನಾದ ಮುದುಕನಿಗೆ--ನಿನ್ನ ಮನೆಯಲ್ಲಿ ಬಂದ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ನನ್ನು ನಾವು ತಿಳು ಕೊಳ್ಳುವ ಹಾಗೆ, ಅವನನ್ನು ಹೊರಗೆ ತಾ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ಅವಳ ಗಂಡನು ಎದ್ದು ಅವಳ ಸಂಗಡ ಪ್ರೀತಿಯಲ್ಲಿ ಮಾತನಾಡಿ ಅವಳನ್ನು ತಿರಿಗಿ ಕರತರುವದಕ್ಕೆ ತನ್ನ ಊಳಿಗದವನನ್ನೂ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ೆಗಳನ್ನೂ ತಕ್ಕೊಂಡು ಅವಳ ಬಳಿಗೆ ಹೋದನು. ಅವಳು ಅವನನ್ನು ತನ್ನ ತಂದೆಯ ಮನೆಗೆ ಕರಕೊಂಡು ಹೋದಳು. ಹೆಂಗಸಿನ ತ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ಕಂಡಾಗ ಅವನನ್ನು ಕಂಡುಕೊಂಡ ದ್ದರಿಂದ ಸಂತೋಷ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ಮನೆಯ ಯಜಮಾನನಾದ ಆ ಮನುಷ್ಯನು ಅವರ ಬಳಿಗೆ ಹೊರಟುಹೋಗಿ ಅವರಿಗೆ--ಹಾಗೆ ಮಾಡಬೇಡಿರಿ; ನನ್ನ ಸಹೋದರರೇ, ದಯ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ೋಷಪಡಿಸುವ ಹಾಗೆ ಈ ರಾತ್ರಿ ಇಲ್ಲಿದ್ದು ನಿನ್ನ ಗುಡಾರಕ್ಕೆ ಹೋಗುವ ಹಾಗೆ ನಾಳೆ ಬೆಳಿಗ್ಗೆ ಎದ್ದು ನಿಮ್ಮ ಮಾರ್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ತನಮಾಡಬೇಡಿರಿ; ಆ ಮನುಷ್ಯನು ನನ್ನ ಮನೆಯಲ್ಲಿ ಪ್ರವೇಶಿಸಿದ್ದರಿಂದ ನೀವು ಅಂಥಾಬುದ್ಧಿಹೀನತೆಯನ್ನು ಮಾಡ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ಗೋ, ಕನ್ನಿಕೆ ಯಾದ ನನ್ನ ಮಗಳನ್ನೂ ಅವನ ಉಪಪತ್ನಿಯನ್ನೂ ಹೊರಗೆ ತರುವೆನು; ನೀವು ಅವರನ್ನು ಕುಂದಿಸಿ ನಿಮಗೆ ಸರ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ುವ ಹಾಗೆ ಅವರಿಗೆ ಮಾಡಿರಿ. ಆದರೆ ಈ ಮನುಷ್ಯನಿಗೆ ಅಂಥಾ ಬುದ್ಧಿಹೀನವಾದ ಕಾರ್ಯವನ್ನು ಮಾಡಬೇಡ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 ಸ್ತ್ರೀಯ ತಂದೆಯಾದ ಅವನ ಮಾವನು ಅವನನ್ನು ಇರಿಸಿಕೊಂಡದ್ದರಿಂದ ಅವನು ಮೂರು ದಿನ ಅವನ ಸಂಗಡ ಇದ್ದನು. ಅವರು ತಿ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ಡಿದು ಅಲ್ಲಿ ಇಳುಕೊಂಡ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ದರೆ ಆ ಮನುಷ್ಯರು ಅವನ ಮಾತನ್ನು ಕೇಳಲೊಲ್ಲದೆ ಹೋದರು. ಆದದರಿಂದ ಆ ಮನುಷ್ಯನು ತನ್ನ ಉಪ ಪತ್ನಿಯನ್ನು ಹಿಡಿದು ಹೊರ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ಬಳಿಯಲ್ಲಿ ತಂದು ಬಿಟ್ಟನು; ಅವರು ಅವಳನ್ನು ತಿಳುಕೊಂಡು ಉದಯ ಕಾಲದ ಪರ್ಯಂತರ ರಾತ್ರಿಯೆಲ್ಲಾ ಅವಳನ್ನು ಕೆಡ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ದಯವಾಗುವಾಗ ಅವಳನ್ನು ಬಿಟ್ಟು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ರೆ ನಾಲ್ಕನೇ ದಿನ ಉದಯದಲ್ಲಿ ಅವರು ಎದ್ದ ತರುವಾಯ ಅವನು ಹೋಗುವದಕ್ಕೆ ಎದ್ದಾಗ ಆ ಸ್ತ್ರೀಯ ತಂದೆ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ಳಿಯನಿಗೆ--ನೀನು ಸ್ವಲ್ಪ ರೊಟ್ಟಿ ಯಿಂದ ನಿನ್ನ ಹೃದಯವನ್ನು ಆದರಿಸಿಕೋ; ತರುವಾಯ ನೀವು ಹೋಗಬಹು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ದು ಹೋಗ ಬಹು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 ಸ್ತ್ರೀ ಉದಯ ಕಾಲಕ್ಕೆ ಮುಂಚೆ ಬಂದು ಬೆಳಕಾಗುವ ಮಟ್ಟಿಗೂ ಅಲ್ಲಿ ತನ್ನ ಯಜಮಾನನು ಇರುವ ಮನೆಯ ಬಾಗಿಲ ಬಳ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ದ್ದ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ಳ ಯಜ ಮಾನನು ಉದಯದಲ್ಲಿ ಎದ್ದು ಮನೆಯ ಬಾಗಲನ್ನು ತೆರೆದು ತನ್ನ ಮಾರ್ಗವಾಗಿ ಹೊರಡುವಾಗ ಇಗೋ, ತನ್ನ ಉಪಪತ್ನಿ ಮ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ಿಲ ಮುಂದೆ ತನ್ನ ಕೈಗಳನ್ನು ಹೊಸ್ತಿಲ ಮೇಲೆ ಇಟ್ಟವಳಾಗಿ ಬಿದ್ದ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ಗ ಅವನು ಅವಳಿಗೆ--ಏಳು, ಹೋಗೋಣ ಅಂದನು. ಆದರೆ ಪ್ರತ್ಯುತ್ತರವೇನೂ ಇಲ್ಲದೆ ಹೋಯಿತು. ಆಗ ಆ ಮನುಷ್ಯನು ಅವ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ೆಯ ಮೇಲೆ ಹಾಕಿಕೊಂಡು ತನ್ನ ಸ್ಥಳಕ್ಕ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ನು ತನ್ನ ಮನೆಗೆ ಹೋದಾಗ ಒಂದು ಕತ್ತಿಯನ್ನು ತೆಗೆದುಕೊಂಡು ತನ್ನ ಉಪಪತ್ನಿಯನ್ನು ಹಿಡಿದು ಎಲುಬುಗಳ ಸಂಗಡ ಹನ್ನೆ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ಂಡು ಗಳಾಗಿ ಕಡಿದು ಅವುಗಳನ್ನು ಇಸ್ರಾಯೇಲಿನ ಮೇರೆ ಗಳಿಗೆಲ್ಲಾ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ಅದನ್ನು ನೋಡುವ ವರೆಲ್ಲಾ--ಇಸ್ರಾಯೇಲ್‌ ಮಕ್ಕಳು ಐಗುಪ್ತದಿಂದ ಬಂದ ದಿವಸ ಮೊದಲುಗೊಂಡು ಈ ಪರ್ಯಂತರ ಇಂಥಾ ಕಾರ್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ದ್ದೂ ಇಲ್ಲ, ಕಾಣಲ್ಪಟ್ಟದ್ದೂ ಇಲ್ಲ. ಈ ಸಂಗತಿಯನ್ನು ಮನಸ್ಸಿಗೆ ತಂದು ವಿಚಾರಿಸತಕ್ಕದ್ದು ಅಂದ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ಆ ಮನುಷ್ಯನು ಆ ರಾತ್ರಿ ಅಲ್ಲಿರುವದಕ್ಕೆ ಮನಸ್ಸಿಲ್ಲದೆ ಎದ್ದು ತಡಿ ಕಟ್ಟಿದ ಎರಡು ಕತ್ತೆಗಳ ಸಂಗಡಲ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ಿಬ್ಬರು ಕುಳಿತು ಕೂಡಿ ತಿಂದು ಕುಡಿದರು. ಆ ಸ್ತ್ರೀಯ ತಂದೆ ಆ ಮನುಷ್ಯನಿಗೆ--ನೀನು ದಯಮಾಡಿ ನಿನ್ನ ಹೃದಯ 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ೋಷಪಡಿಸುವದಕ್ಕೆ ಈ ರಾತ್ರಿ ಇ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ಹೋಗುವದಕ್ಕೆ ಆ ಮನುಷ್ಯನು ಎದ್ದಾಗ ಅವನ ಮಾವನು ಅವನನ್ನು ಬಲವಂತ ಮಾಡಿದ್ದರಿಂದ ಅವನು ಆ ರಾತ್ರಿ ಅಲ್ಲ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ಐದನೇ ದಿನ ಉದಯ ದಲ್ಲಿ ಅವನು ಹೋಗುವದಕ್ಕೆ ಎದ್ದಾಗ ಆ ಸ್ತ್ರೀಯ ತಂದೆ--ನೀನು ದಯಮಾಡಿ ನಿನ್ನ ಹೃದಯವನ್ನು ಆದರಿಸಿಕ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 ಹಾಗೆಯೇ ಅವನು ಇಳಿ ಹೊತ್ತಿನ ವರೆಗೆ ಆಲಸ್ಯವಾಗಿದ್ದು ಇಬ್ಬರೂ ತಿ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ಪಪತ್ನಿಯ ಸಂಗಡಲೂ ಹೊರಟುಹೋಗಿ ಯೆರೂಸಲೇಮೆಂಬ ಯೆಬೂಸಿಗೆ ಸರಿಯಾಗಿ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ು ಯೆಬೂ ಸಿಗೆ ಸವಿಾಪಿಸಿದಾಗ ಹೊತ್ತು ಬಹಳ ಹೋಗಿತ್ತು; ಆಗ ಊಳಿಗದವನು ತನ್ನ ಯಾಜಮಾನನಿಗೆ--ನೀನು ದಯಮಾಡಿ ಬಾ;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ಬೂಸ್ಯರ ಪಟ್ಟಣಕ್ಕೆ ತಿರುಗಿ ಕೊಂಡು ಅದರಲ್ಲಿ ಇಳುಕೊಳ್ಳೋಣ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2026-07-31T15:48:54Z</dcterms:created>
  <dcterms:modified xsi:type="dcterms:W3CDTF">2026-07-31T15:48:54Z</dcterms:modified>
  <dc:title>நியாயாதிபதிகள்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