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presProps" Target="presProps.xml"/>
  <Relationship Id="rId80" Type="http://schemas.openxmlformats.org/officeDocument/2006/relationships/viewProps" Target="viewProps.xml"/>
  <Relationship Id="rId81"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her husband arose, and went after her, to speak friendly unto her, and to bring her again, having his servant with him, and a couple of asses: and she brought him into her father's house: and when the father of the damsel saw him, he rejoiced to meet him.]]></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his father in law, the damsel's father, retained him; and he abode with him three days: so they did eat and drink, and lodged there.]]></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his father in law, the damsel's father, retained him; and he abode with him three days: so they did eat and drink, and lodged there.]]></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it came to pass on the fourth day, when they arose early in the morning, that he rose up to depart: and the damsel's father said unto his son in law, Comfort yours heart with a morsel of bread, and afterward go your way.]]></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it came to pass on the fourth day, when they arose early in the morning, that he rose up to depart: and the damsel's father said unto his son in law, Comfort yours heart with a morsel of bread, and afterward go your way.]]></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y sat down, and did eat and drink both of them together: for the damsel's father had said unto the man, Be content, I pray you, and tarry all night, and let yours heart be merry.]]></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y sat down, and did eat and drink both of them together: for the damsel's father had said unto the man, Be content, I pray you, and tarry all night, and let yours heart be merry.]]></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when the man rose up to depart, his father in law urged him: therefore he lodged there again.]]></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when the man rose up to depart, his father in law urged him: therefore he lodged there again.]]></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he arose early in the morning on the fifth day to depart; and the damsel's father said, Comfort yours heart, I pray you. And they tarried until afternoon, and they did eat both of them.]]></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t came to pass in those days, when there was no king in Israel, that there was a certain Levite sojourning on the side of mount Ephraim, who took to him a concubine out of Bethlehemjudah.]]></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he arose early in the morning on the fifth day to depart; and the damsel's father said, Comfort yours heart, I pray you. And they tarried until afternoon, and they did eat both of them.]]></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he arose early in the morning on the fifth day to depart; and the damsel's father said, Comfort yours heart, I pray you. And they tarried until afternoon, and they did eat both of them.]]></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when the man rose up to depart, he, and his concubine, and his servant, his father in law, the damsel's father, said unto him, Behold, now the day draws toward evening, I pray you tarry all night: behold, the day grows to an end, lodge here, that yours heart may be merry; and tomorrow get you early on your way, that you may go home.]]></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when the man rose up to depart, he, and his concubine, and his servant, his father in law, the damsel's father, said unto him, Behold, now the day draws toward evening, I pray you tarry all night: behold, the day grows to an end, lodge here, that yours heart may be merry; and tomorrow get you early on your way, that you may go home.]]></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when the man rose up to depart, he, and his concubine, and his servant, his father in law, the damsel's father, said unto him, Behold, now the day draws toward evening, I pray you tarry all night: behold, the day grows to an end, lodge here, that yours heart may be merry; and tomorrow get you early on your way, that you may go home.]]></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when the man rose up to depart, he, and his concubine, and his servant, his father in law, the damsel's father, said unto him, Behold, now the day draws toward evening, I pray you tarry all night: behold, the day grows to an end, lodge here, that yours heart may be merry; and tomorrow get you early on your way, that you may go home.]]></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But the man would not tarry that night, but he rose up and departed, and came opposite to Jebus, which is Jerusalem; and there were with him two asses saddled, his concubine also was with him.]]></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But the man would not tarry that night, but he rose up and departed, and came opposite to Jebus, which is Jerusalem; and there were with him two asses saddled, his concubine also was with him.]]></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when they were by Jebus, the day was far spent; and the servant said unto his master, Come, I pray you, and let us turn in into this city of the Jebusites, and lodge in it.]]></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when they were by Jebus, the day was far spent; and the servant said unto his master, Come, I pray you, and let us turn in into this city of the Jebusites, and lodge in it.]]></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t came to pass in those days, when there was no king in Israel, that there was a certain Levite sojourning on the side of mount Ephraim, who took to him a concubine out of Bethlehemjudah.]]></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his master said unto him, We will not turn aside here into the city of a stranger, that is not of the children of Israel; we will pass over to Gibeah.]]></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his master said unto him, We will not turn aside here into the city of a stranger, that is not of the children of Israel; we will pass over to Gibeah.]]></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said unto his servant, Come, and let us draw near to one of these places to lodge all night, in Gibeah, or in Ramah.]]></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said unto his servant, Come, and let us draw near to one of these places to lodge all night, in Gibeah, or in Ramah.]]></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they passed on and went their way; and the sun went down upon them when they were by Gibeah, which belongs to Benjamin.]]></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they passed on and went their way; and the sun went down upon them when they were by Gibeah, which belongs to Benjamin.]]></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y turned aside thither, to go in and to lodge in Gibeah: and when he went in, he sat him down in a street of the city: for there was no man that took them into his house to lodging.]]></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y turned aside thither, to go in and to lodge in Gibeah: and when he went in, he sat him down in a street of the city: for there was no man that took them into his house to lodging.]]></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y turned aside thither, to go in and to lodge in Gibeah: and when he went in, he sat him down in a street of the city: for there was no man that took them into his house to lodging.]]></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behold, there came an old man from his work out of the field at even, which was also of mount Ephraim; and he sojourned in Gibeah: but the men of the place were Benjamites.]]></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t came to pass in those days, when there was no king in Israel, that there was a certain Levite sojourning on the side of mount Ephraim, who took to him a concubine out of Bethlehemjudah.]]></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behold, there came an old man from his work out of the field at even, which was also of mount Ephraim; and he sojourned in Gibeah: but the men of the place were Benjamites.]]></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when he had lifted up his eyes, he saw a travelling man in the street of the city: and the old man said, Where go you? and whence come you?]]></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when he had lifted up his eyes, he saw a travelling man in the street of the city: and the old man said, Where go you? and whence come you?]]></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he said unto him, We are passing from Bethlehemjudah toward the side of mount Ephraim; from thence am I: and I went to Bethlehemjudah, but I am now going to the house of the LORD; and there is no man that receives me to house.]]></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he said unto him, We are passing from Bethlehemjudah toward the side of mount Ephraim; from thence am I: and I went to Bethlehemjudah, but I am now going to the house of the LORD; and there is no man that receives me to house.]]></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he said unto him, We are passing from Bethlehemjudah toward the side of mount Ephraim; from thence am I: and I went to Bethlehemjudah, but I am now going to the house of the LORD; and there is no man that receives me to house.]]></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Yet there is both straw and animal food for our asses; and there is bread and wine also for me, and for your handmaid, and for the young man which is with your servants: there is no lack of any thing.]]></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Yet there is both straw and animal food for our asses; and there is bread and wine also for me, and for your handmaid, and for the young man which is with your servants: there is no lack of any thing.]]></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the old man said, Peace be with you; howsoever let all your wants lie upon me; only lodge not in the street.]]></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the old man said, Peace be with you; howsoever let all your wants lie upon me; only lodge not in the street.]]></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is concubine played the whore against him, and went away from him unto her father's house to Bethlehemjudah, and was there four whole months.]]></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So he brought him into his house, and gave animal food unto the asses: and they washed their feet, and did eat and drink.]]></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So he brought him into his house, and gave animal food unto the asses: and they washed their feet, and did eat and drink.]]></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Now as they were making their hearts merry, behold, the men of the city, certain sons of Belial, beset the house round about, and beat at the door, and spoke to the master of the house, the old man, saying, Bring forth the man that came into yours house, that we may know him.]]></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Now as they were making their hearts merry, behold, the men of the city, certain sons of Belial, beset the house round about, and beat at the door, and spoke to the master of the house, the old man, saying, Bring forth the man that came into yours house, that we may know him.]]></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Now as they were making their hearts merry, behold, the men of the city, certain sons of Belial, beset the house round about, and beat at the door, and spoke to the master of the house, the old man, saying, Bring forth the man that came into yours house, that we may know him.]]></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the man, the master of the house, went out unto them, and said unto them, Nay, my brethren, nay, I pray you, do not so wickedly; seeing that this man has come into mine house, do not this folly.]]></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the man, the master of the house, went out unto them, and said unto them, Nay, my brethren, nay, I pray you, do not so wickedly; seeing that this man has come into mine house, do not this folly.]]></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the man, the master of the house, went out unto them, and said unto them, Nay, my brethren, nay, I pray you, do not so wickedly; seeing that this man has come into mine house, do not this folly.]]></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Behold, here is my daughter a maiden, and his concubine; them I will bring out now, and humble all of you them, and do with them what seems good unto you: but unto this man do not so vile a thing.]]></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Behold, here is my daughter a maiden, and his concubine; them I will bring out now, and humble all of you them, and do with them what seems good unto you: but unto this man do not so vile a thing.]]></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is concubine played the whore against him, and went away from him unto her father's house to Bethlehemjudah, and was there four whole months.]]></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Behold, here is my daughter a maiden, and his concubine; them I will bring out now, and humble all of you them, and do with them what seems good unto you: but unto this man do not so vile a thing.]]></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Behold, here is my daughter a maiden, and his concubine; them I will bring out now, and humble all of you them, and do with them what seems good unto you: but unto this man do not so vile a thing.]]></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But the men would not hearken to him: so the man took his concubine, and brought her forth unto them; and they had sexual contact with her, and abused her all the night until the morning: and when the day began to spring, they let her go.]]></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But the men would not hearken to him: so the man took his concubine, and brought her forth unto them; and they had sexual contact with her, and abused her all the night until the morning: and when the day began to spring, they let her go.]]></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But the men would not hearken to him: so the man took his concubine, and brought her forth unto them; and they had sexual contact with her, and abused her all the night until the morning: and when the day began to spring, they let her go.]]></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Then came the woman in the dawning of the day, and fell down at the door of the man's house where her lord was, till it was light.]]></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Then came the woman in the dawning of the day, and fell down at the door of the man's house where her lord was, till it was light.]]></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her lord rose up in the morning, and opened the doors of the house, and went out to go his way: and, behold, the woman his concubine was fallen down at the door of the house, and her hands were upon the threshold.]]></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her lord rose up in the morning, and opened the doors of the house, and went out to go his way: and, behold, the woman his concubine was fallen down at the door of the house, and her hands were upon the threshold.]]></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her lord rose up in the morning, and opened the doors of the house, and went out to go his way: and, behold, the woman his concubine was fallen down at the door of the house, and her hands were upon the threshold.]]></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her husband arose, and went after her, to speak friendly unto her, and to bring her again, having his servant with him, and a couple of asses: and she brought him into her father's house: and when the father of the damsel saw him, he rejoiced to meet him.]]></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he said unto her, Up, and let us be going. But none answered. Then the man took her up upon an ass, and the man rose up, and got him unto his place.]]></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he said unto her, Up, and let us be going. But none answered. Then the man took her up upon an ass, and the man rose up, and got him unto his place.]]></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when he was come into his house, he took a knife, and laid hold on his concubine, and divided her, together with her bones, into twelve pieces, and sent her into all the coasts of Israel.]]></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when he was come into his house, he took a knife, and laid hold on his concubine, and divided her, together with her bones, into twelve pieces, and sent her into all the coasts of Israel.]]></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it was so, that all that saw it said, There was no such deed done nor seen from the day that the children of Israel came up out of the land of Egypt unto this day: consider of it, take advice, and speak your minds.]]></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it was so, that all that saw it said, There was no such deed done nor seen from the day that the children of Israel came up out of the land of Egypt unto this day: consider of it, take advice, and speak your minds.]]></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it was so, that all that saw it said, There was no such deed done nor seen from the day that the children of Israel came up out of the land of Egypt unto this day: consider of it, take advice, and speak your minds.]]></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her husband arose, and went after her, to speak friendly unto her, and to bring her again, having his servant with him, and a couple of asses: and she brought him into her father's house: and when the father of the damsel saw him, he rejoiced to meet him.]]></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her husband arose, and went after her, to speak friendly unto her, and to bring her again, having his servant with him, and a couple of asses: and she brought him into her father's house: and when the father of the damsel saw him, he rejoiced to meet him.]]></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422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நியாயாதிபதிகள் : 1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ஏற்றுக்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ஸ்திரீயின் தகப்பனாகிய அவனுடைய மாமன் அவனை இருத்திக்கொண்டதினால், மூன்றுநாள் அவனோடிருந்தான்;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ங்கே புசித்துக் குடித்து இராத்தங்கி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நாலாம்நாள் காலமே அவர்கள் எழுந்திருந்தபோது, அவன் பிரயாணப்படுகையில், ஸ்திரீயின் தகப்பன் தன் மருமக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க்கி: கொஞ்சம் அப்பம் புசித்து, உன் மனதைத் தேற்றிக்கொள், பிற்பாடு நீங்கள் போகலா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வர்கள் உட்கார்ந்து, இருவரும்கூடப் புசித்துக் குடித்தார்கள்; ஸ்திரீயின் தகப்பன் அந்த மனுஷனை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த்து: நீ தயவுசெய்து, உன் இருதயம் மகிழ்ச்சியடைய இராத்திரிக்கும் இ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ப்படியே போகிறதற்கு அந்த மனுஷன் எழுந்தபோது, அவனுடைய மாமன் அவனை வருந்திக்கொண்டதினால், அவன் அ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த்திரியும் அங்கே இ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ஐந்தாம் நாளிலே அவன் போகிறதற்கு அதிகாலமே எழுந்திருந்தபோது, ஸ்திரீயின் தகப்பன்: இருந்து உ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இஸ்ரவேலில் ராஜா இல்லாத அந்நாட்களிலே, எப்பிராயீம் மலைகள் அருகே பரதேசியாய்த் தங்கின ஒரு லேவி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தயத்தைத் தேற்றிக்கொள் என்றான்; அப்படியே அந்திநேரமட்டும் தாமதித்திருந்து, இருவ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ஜனம்பண்ணி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பின்பு அவனும், அவன் மறுமனையாட்டியும், அவன் வேலைக்காரனும் போகிறதற்கு எழுந்திருந்தபோது, ஸ்திரீ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கப்பனாகிய அவனுடைய மாமன்: இதோ, பொழுது அஸ்தமிக்கப்போகிறது, சாயங்காலமுமாயிற்று; இங்கே இராத்திரி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ங்கள்; பார், மாலைமயங்குகிற வேளையாயிற்று: உன் இருதயம் சந்தோஷமாயிருக்கும்படி, இங்கே இராத்தங்கி நா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ட்டோடே எழுந்திருந்து, உன் வீட்டுக்குப் போகலா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ந்த மனுஷனோ, இராத்திரிக்கு இருக்க மனதில்லாமல், இரண்டு கழுதைகள் மேலும் சேணம்வைத்து, 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றுமனையாட்டியைக் கூட்டிக்கொண்டு, எழுந்து புறப்பட்டு, எருசலேமாகிய எபூசுக்கு நேராக வ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வர்கள் எபூசுக்குச் சமீபமாய் வருகையில், பொழுதுபோகிறதாயிருந்தது; அப்பொழுது வேலைக்காரன் தன் எஜமா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க்கி: எபூசியர் இருக்கிற இந்தப் பட்டணத்திற்குப் போய், அங்கே இராத்தங்கலா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ன்; அவன் யூதாவிலுள்ள பெத்லெகேம் ஊராளாகிய ஒரு ஸ்திரீயைத் தனக்கு மறுமனையாட்டியா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தற்கு அவன் எஜமான் நாம் வழியைவிட்டு, இஸ்ரவேல் புத்திரரில்லாத மறுஜாதியார் இருக்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ணத்துக்குப் போகப்படாது; அப்பாலே கிபியா மட்டும் போவோம்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தன் வேலைக்காரனைப் பார்த்து: நாம் கிபியாவிலாகிலும் ராமாவிலாகிலும் இராத்தங்கும்படிக்கு, அவைகளி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ரு இடத்திற்குப் போய்ச் சேரும்படி நடந்து போவோம் வா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ப்படியே அப்பாலே நடந்துபோனார்கள்; பென்யமீன் நாட்டைச் சேர்ந்த கிபியாவின் கிட்ட வருகையில், சூரி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ஸ்தமனமா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ஆகையால் கிபியாவிலே வந்து இராத்தங்கும்படிக்கு, வழியைவிட்டு அவ்விடத்திற்குப் போனார்கள்;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ணத்துக்குள் போனபோது, இராத்தங்குகிறதற்கு அவர்களை வீட்டிலே சேர்த்துக்கொள்வார் இல்லாததி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தியில் உட்கா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வயலிலே வேலைசெய்து, மாலையிலே திரும்புகிற ஒரு கிழவன் வந்தான்; அந்த மனுஷனும் எப்பிரா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லைத்தேசத்தான், அவன் கிபியாவிலே சஞ்சரிக்கவந்தான்; அவ்விடத்து மனுஷரோ பென்யமீன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ந்தக் கிழவன் தன் கண்களை ஏறெடுத்துப் பட்டணத்து வீதியில் அந்தப் பிரயாணக்காரன் இருக்கக் 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ங்கே போகிறாய், எங்கேயிருந்து வந்தாய் என்று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அதற்கு அவன்: நாங்கள் யூதாவிலுள்ள ஊராகிய பெத்லெகேமிலிருந்து வந்து, எப்பிராயீம் மலைத்தேச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றங்கள்மட்டும் போகிறோம்; நான் அவ்விடத்தான்; யூதாவிலுள்ள பெத்லெகேம் மட்டும் போய்வந்தேன்,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டைய ஆலயத்துக்குப் போகிறேன்; இங்கே என்னை வீட்டிலே ஏற்றுக்கொள்வார் ஒருவரும் இ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எங்கள் கழுதைகளுக்கு வைக்கோலும் தீபனமும் உண்டு; எனக்கும் உமது அடியாளுக்கும் உமது அடியானோடிருக்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லைக்காரனுக்கும் அப்பமும் திராட்சரசமும் உண்டு; ஒன்றிலும் குறைவில்லை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அப்பொழுது அந்தக் கிழவன்: உனக்குச் சமாதானம்; உன் குறைவுகளெல்லாம் என்மேல் இருக்கட்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தியிலேமாத்திரம் இராத்தங்கவேண்டாம்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வள் அவனுக்குத் துரோகமாய் விபசாரம்பண்ணி, அவனை விட்டு, யூதா தேசத்துப் பெத்லெகேம் ஊரிலிருக்கிற 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அவனைத் தன் வீட்டுக்குள் அழைத்துக்கொண்டுபோய், கழுதைகளுக்குத் தீபனம்போட்டான்; அவர்கள்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களைக் கழுவிக்கொண்டு, புசித்துக் குடி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அவர்கள் மனமகிழ்ச்சியாயிருக்கிற போது, இதோ, பேலியாளின் மக்களாகிய அந்த ஊர் மனுஷரில் சிலர் அ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டைச் சூழ்ந்துகொண்டு, கதவைத் தட்டி: உன் வீட்டிலே வந்த அந்த மனுஷனை நாங்கள் அறியும்படிக்கு, வெளி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 வா என்று வீட்டுக்காரனாகிய அந்தக் கிழவனோடே சொன்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அப்பொழுது வீட்டுக்காரனாகிய அந்த மனுஷன் வெளியே அவர்களிடத்தில் போய்: இப்படிச் செய்யவேண்டாம்; எ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கோதரரே, இப்படிப்பட்ட பொல்லாப்பைச் செய்யவேண்டாம்; அந்த மனுஷன் என் வீட்டிற்குள் வந்திருக்கை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ப்படிக்கொத்த மதிகேட்டைச் செய்யீர்களா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இதோ, கன்னியாஸ்திரீயாகிய என் மகளும், அந்த மனிதனுடைய மறுமனையாட்டியும் இருக்கிறார்கள்;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ங்களிடத்தில் வெளியே கொண்டுவருகிறேன்; அவர்களை அவமானப்படுத்தி உங்கள் பார்வைக்குச் சரிபோனபிரகா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கப்பன் வீட்டுக்குப் போய், அங்கே நாலுமாதம் வரைக்கும் இருந்தா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க்குச் செய்யுங்கள்; ஆனாலும் இந்த மனுஷனுக்கு அப்படிப்பட்ட மதிகேடான காரியத்தைச் செய்ய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அந்த மனுஷர் அவன் சொல்லைக் கேட்கவில்லை; அப்பொழுது அந்த மனுஷன் தன் மறுமனையாட்டியைப் பிடி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டத்தில் வெளியே கொண்டுவந்துவிட்டான்; அவர்கள் அவளை அறிந்து கொண்டு, இராமுழு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யுங்காலமட்டும் அவளை இலச்சையாய் நடத்தி, கிழக்கு வெளுக்கும்போது அவளைப் போகவி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விடியுங்காலத்திற்கு முன்னே அந்த ஸ்திரீ வந்து, வெளிச்சமாகுமட்டும் அங்கே தன் எஜமான் இருந்த வீ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ற்படியிலே விழுந்துகிடந்தா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அவள் எஜமான் காலமே எழுந்திருந்து வீட்டின் கதவைத் திறந்து, தன் வழியே போகப் புறப்படுகிறபோது, இ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 மறுமனையாட்டியாகிய ஸ்திரீ வீட்டுவாசலுக்கு முன்பாகத் தன் கைகளை வாசற்படியின்மேல் வைத்தவளாய்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ந்தா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வள் புருஷன் அவளோடே நலவு சொல்லவும், அவளைத் திரும்ப அழைத்து வரவும், இரண்டு கழுதை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எழுந்திரு போவோம் என்று அவன் அவளோடே சொன்னதற்குப் பிரதியுத்தரம் பிறக்கவில்லை. அப்பொழுது அ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ஷன் அவளைக் கழுதையின்மேல் போட்டுக்கொண்டு, பிரயாணப்பட்டு, தன் இடத்திற்குப் 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அவன் தன் வீட்டுக்கு வந்தபோது, ஒரு கத்தியை எடுத்து, தன் மறுமனையாட்டியைப் பிடித்து, அவளை அவளு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லும்புகளோடுங்கூடப் பன்னிரண்டு துண்டமாக்கி, இஸ்ரவேலின் எல்லைகளுக்கெல்லாம் அனு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அப்பொழுது அதைக் கண்டவர்களெல்லாரும், இஸ்ரவேல் புத்திரர் எகிப்திலிருந்து புறப்பட்ட நா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ற்கொண்டு இந்நாள்வரைக்கும் இதைப்போலொத்தகாரியம் செய்யப்படவும் இல்லை, காணப்படவும் இல்லை; இந்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யத்தை யோசித்து ஆலோசனைபண்ணி செய்யவேண்டியது இன்னதென்று சொல்லுங்கள்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யத்தப்படுத்தி, தன் வேலைக்காரனைக் கூட்டிக் கொண்டு, அவளிடத்துக்குப் போனான்; அப்பொழுது அவள் அவனைத் 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கப்பன் வீட்டுக்கு அழைத்துக்கொண்டு போனாள்; ஸ்திரீயின் தகப்பன் அவனைக் கண்டபோது சந்தோஷமா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9]]></a:t>
            </a:r>
          </a:p>
        </p:txBody>
      </p:sp>
    </p:spTree>
  </p:cSld>
  <p:clrMapOvr>
    <a:masterClrMapping/>
  </p:clrMapOvr>
</p:sld>
</file>

<file path=ppt/theme/theme1.xml><?xml version="1.0" encoding="utf-8"?>
<a:theme xmlns:a="http://schemas.openxmlformats.org/drawingml/2006/main" name="Theme69">
  <a:themeElements>
    <a:clrScheme name="Theme6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2026-06-15T12:19:55Z</dcterms:created>
  <dcterms:modified xsi:type="dcterms:W3CDTF">2026-06-15T12:19:55Z</dcterms:modified>
  <dc:title>நியாயாதிபதிகள் : 19</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