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வடக்கேயிருந்து புசல்காற்றும் பெரிய மேகமும், அத்தோடே கலந்த அக்கினியும் வரக்கண்டேன்; அதைச் சுற்றிலும் பிரகாசமும், அதின் நடுவில் அக்கினிக்குள்ளிருந்து விளங்கிய சொகுசாவின் நிறமும் உண்டாயிருந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ின் நடுவிலிருந்து நாலு ஜீவன்கள் தோன்றின; அவைகளின் சாயல் மனுஷ சாயல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ின் நடுவிலிருந்து நாலு ஜீவன்கள் தோன்றின; அவைகளின் சாயல் மனுஷ சாயல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ில் ஒவ்வொன்றுக்கும் நந்நான்கு முகங்களும், ஒவ்வொன்றுக்கும் நந்நான்கு செட்டைகளும் இருந்தன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ுடைய கால்கள் நிமிர்ந்த கால்களாயிருந்தன; அவைகளுடைய உள்ளங்கால்கள் கன்றுக்குட்டியின் உள்ளங்கால்களுக்கு ஒப்பாயிருந்தன; அவைகள் துலக்கப்பட்ட வெண்கலத்தின் வருணமாய் மின்னிக்கொண்டிருந்தன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ுடைய கால்கள் நிமிர்ந்த கால்களாயிருந்தன; அவைகளுடைய உள்ளங்கால்கள் கன்றுக்குட்டியின் உள்ளங்கால்களுக்கு ஒப்பாயிருந்தன; அவைகள் துலக்கப்பட்ட வெண்கலத்தின் வருணமாய் மின்னிக்கொண்டிருந்தன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ுடைய செட்டைகளின் கீழ் அவைகளின் நாலு பக்கங்களிலும் மனுஷ கைகள் இருந்தன; அந்த நாலுக்கும் அதினதின் முகங்களும் அதினதின் செட்டைகளும் உண்டாயிருந்தன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ுடைய செட்டைகளின் கீழ் அவைகளின் நாலு பக்கங்களிலும் மனுஷ கைகள் இருந்தன; அந்த நாலுக்கும் அதினதின் முகங்களும் அதினதின் செட்டைகளும் உண்டாயிருந்தன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் ஒவ்வொன்றின் செட்டைகளும் மற்றதின் செட்டைகளோடே சேர்ந்திருந்தன; அவைகள் செல்லுகையில் திரும்பாமல் ஒவ்வொன்றும் தன்தன் திசைக்கு நேர்முகமாய்ச் சென்றன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் ஒவ்வொன்றின் செட்டைகளும் மற்றதின் செட்டைகளோடே சேர்ந்திருந்தன; அவைகள் செல்லுகையில் திரும்பாமல் ஒவ்வொன்றும் தன்தன் திசைக்கு நேர்முகமாய்ச் சென்றன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ுப்பதாம் வருஷம் நாலாம் மாசம் ஐந்தாந்தேதியிலே, நான் கேபார் நதியண்டையிலே சிறைப்பட்டவர்கள் நடுவில் இருக்கும்போது, சம்பவித்தது என்னவென்றால், வானங்கள் திறக்கப்பட, நான் தேவதரிசனங்களைக் கண்ட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ுடைய முகங்களின் சாயலாவது; வலதுபக்கத்தில் நாலும் மனுஷமுகமும் சிங்கமுகமும், இடதுபக்கத்தில் நாலும் எருது முகமும் கழுகு முகமுமாயிருந்தன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ுடைய முகங்களின் சாயலாவது; வலதுபக்கத்தில் நாலும் மனுஷமுகமும் சிங்கமுகமும், இடதுபக்கத்தில் நாலும் எருது முகமும் கழுகு முகமுமாயிருந்த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ைகளுடைய முகங்களின் சாயலாவது; வலதுபக்கத்தில் நாலும் மனுஷமுகமும் சிங்கமுகமும், இடதுபக்கத்தில் நாலும் எருது முகமும் கழுகு முகமுமாயிருந்தன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ுடைய முகங்கள் இப்படியிருக்க, அவைகளுடைய செட்டைகள் மேலே பிரிந்திருந்தன, ஒவ்வொன்றுக்குமுள்ள இரண்டிரண்டு செட்டைகள் ஒன்றொடொன்று சேர்ந்திருந்தன; மற்ற இரண்டிரண்டு செட்டைகள் அவைகளுடைய உடல்களை மூடின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ுடைய முகங்கள் இப்படியிருக்க, அவைகளுடைய செட்டைகள் மேலே பிரிந்திருந்தன, ஒவ்வொன்றுக்குமுள்ள இரண்டிரண்டு செட்டைகள் ஒன்றொடொன்று சேர்ந்திருந்தன; மற்ற இரண்டிரண்டு செட்டைகள் அவைகளுடைய உடல்களை மூடின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ஒவ்வொன்றும் தன்தன் திசைக்கு நேர்முகமாய்ச் சென்றது; ஆவி போகவேண்டுமென்றிருந்த எவ்விடத்துக்கும் அவைகள் போயின; போகையில் அவைகள் திரும்பிப்பார்க்கவ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ஒவ்வொன்றும் தன்தன் திசைக்கு நேர்முகமாய்ச் சென்றது; ஆவி போகவேண்டுமென்றிருந்த எவ்விடத்துக்கும் அவைகள் போயின; போகையில் அவைகள் திரும்பிப்பார்க்கவ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ஜீவன்களுடைய சாயல் எப்படியிருந்ததென்றால், அவைகள் எரிகிற அக்கினித்தழலின் தோற்றமும் தீவர்த்திகளின் தோற்றமுமாயிருந்தது; அந்த அக்கினி ஜீவன்களுக்குள்ளே உலாவிப் பிரகாசமாயிருந்தது; அக்கினியிலிருந்து மின்னல் புறப்பட்ட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ஜீவன்களுடைய சாயல் எப்படியிருந்ததென்றால், அவைகள் எரிகிற அக்கினித்தழலின் தோற்றமும் தீவர்த்திகளின் தோற்றமுமாயிருந்தது; அந்த அக்கினி ஜீவன்களுக்குள்ளே உலாவிப் பிரகாசமாயிருந்தது; அக்கினியிலிருந்து மின்னல் புறப்பட்ட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ஜீவன்களுடைய சாயல் எப்படியிருந்ததென்றால், அவைகள் எரிகிற அக்கினித்தழலின் தோற்றமும் தீவர்த்திகளின் தோற்றமுமாயிருந்தது; அந்த அக்கினி ஜீவன்களுக்குள்ளே உலாவிப் பிரகாசமாயிருந்தது; அக்கினியிலிருந்து மின்னல் புற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ுப்பதாம் வருஷம் நாலாம் மாசம் ஐந்தாந்தேதியிலே, நான் கேபார் நதியண்டையிலே சிறைப்பட்டவர்கள் நடுவில் இருக்கும்போது, சம்பவித்தது என்னவென்றால், வானங்கள் திறக்கப்பட, நான் தேவதரிசனங்களைக் கண்ட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 ஜீவன்கள் மின்னலின் தோற்றம்போல ஓடித்திரிந்தன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அந்த ஜீவன்களைப் பார்த்துக் கொண்டிருக்கையில், இதோ, பூமியில் ஜீவன்களண்டையிலே நாலு முகங்களையுடைய ஒரு சக்கரத்தைக் கண்ட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அந்த ஜீவன்களைப் பார்த்துக் கொண்டிருக்கையில், இதோ, பூமியில் ஜீவன்களண்டையிலே நாலு முகங்களையுடைய ஒரு சக்கரத்தைக் கண்ட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க்கரங்களின் ரூபமும் அவைகளின் வேலையும் படிகப்பச்சை வருணமாயிருந்தது; அவைகள் நாலுக்கும் ஒரேவித சாயல் இருந்தது; அவைகளின் ரூபமும் அவைகளின் வேலையும் சக்கரத்துக்குள் சக்கரம் இருக்குமாப்போல் இரு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க்கரங்களின் ரூபமும் அவைகளின் வேலையும் படிகப்பச்சை வருணமாயிருந்தது; அவைகள் நாலுக்கும் ஒரேவித சாயல் இருந்தது; அவைகளின் ரூபமும் அவைகளின் வேலையும் சக்கரத்துக்குள் சக்கரம் இருக்குமாப்போல் இ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க்கரங்களின் ரூபமும் அவைகளின் வேலையும் படிகப்பச்சை வருணமாயிருந்தது; அவைகள் நாலுக்கும் ஒரேவித சாயல் இருந்தது; அவைகளின் ரூபமும் அவைகளின் வேலையும் சக்கரத்துக்குள் சக்கரம் இருக்குமாப்போல் இ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ஓடுகையில் தங்கள் நாலு பக்கங்களிலும் ஓடும், ஓடுகையில் அவைகள் திரும்புகிறத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ின் வட்டங்கள் பயங்கரப்படத்தக்க உயரமாயிருந்தன; அந்த நாலு வட்டங்களும் சுற்றிலும் கண்களால் நிறைந்திருந்தன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ின் வட்டங்கள் பயங்கரப்படத்தக்க உயரமாயிருந்தன; அந்த நாலு வட்டங்களும் சுற்றிலும் கண்களால் நிறைந்திருந்தன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ஜீவன்கள் செல்லும்போது, அந்தச் சக்கரங்கள் அவைகள் அருகே ஓடின; அந்த ஜீவன்கள் பூமியிலிருந்து எழும்பும்போது சக்கரங்களும் எழும்பின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ுப்பதாம் வருஷம் நாலாம் மாசம் ஐந்தாந்தேதியிலே, நான் கேபார் நதியண்டையிலே சிறைப்பட்டவர்கள் நடுவில் இருக்கும்போது, சம்பவித்தது என்னவென்றால், வானங்கள் திறக்கப்பட, நான் தேவதரிசனங்களைக் கண்ட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ஜீவன்கள் செல்லும்போது, அந்தச் சக்கரங்கள் அவைகள் அருகே ஓடின; அந்த ஜீவன்கள் பூமியிலிருந்து எழும்பும்போது சக்கரங்களும் எழும்பின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வி போகவேண்டுமென்றிருந்த எவ்விடத்துக்கும் அவைகள் போயின; அவ்விடத்துக்கு அவைகளின் ஆவியும் போகவேண்டுமென்றிருந்தது; சக்கரங்களும் அவைகளின் அருகே எழும்பின; ஜீவனுடைய ஆவி சக்கரங்களில் இ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வி போகவேண்டுமென்றிருந்த எவ்விடத்துக்கும் அவைகள் போயின; அவ்விடத்துக்கு அவைகளின் ஆவியும் போகவேண்டுமென்றிருந்தது; சக்கரங்களும் அவைகளின் அருகே எழும்பின; ஜீவனுடைய ஆவி சக்கரங்களில் இ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் செல்லும்போது இவைகளும் சென்றன; அவைகள் நிற்கும் போது இவைகளும் நின்றன; அவைகள் பூமியிலிருந்து எழும்பும்போது, சக்கரங்களும் அவைகள் அருகே எழும்பின; ஜீவனுடைய ஆவி சக்கரங்களில் இ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் செல்லும்போது இவைகளும் சென்றன; அவைகள் நிற்கும் போது இவைகளும் நின்றன; அவைகள் பூமியிலிருந்து எழும்பும்போது, சக்கரங்களும் அவைகள் அருகே எழும்பின; ஜீவனுடைய ஆவி சக்கரங்களில் இரு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் செல்லும்போது இவைகளும் சென்றன; அவைகள் நிற்கும் போது இவைகளும் நின்றன; அவைகள் பூமியிலிருந்து எழும்பும்போது, சக்கரங்களும் அவைகள் அருகே எழும்பின; ஜீவனுடைய ஆவி சக்கரங்களில் இருந்த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ஜீவனுடைய தலைகளின்மேல் பிரமிக்கத்தக்க வச்சிரப்பிரகாசமான ஒரு மண்டலம் இருந்தது; அது அவைகளுடைய தலைகளின்மேல் உயர விரிந்திருந்த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ஜீவனுடைய தலைகளின்மேல் பிரமிக்கத்தக்க வச்சிரப்பிரகாசமான ஒரு மண்டலம் இருந்தது; அது அவைகளுடைய தலைகளின்மேல் உயர விரிந்திரு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ண்டலத்தின்கீழ் அவைகளுடைய செட்டைகள் ஒன்றுக்கொன்று எதிர் நேராய் விரிந்திருந்தன; தங்கள்தங்கள் உடல்களை மூடிக்கொள்ளுகிற இரண்டிரண்டு செட்டைகள் இருபக்கத்திலும் இருக்கிற ஒவ்வொன்றுக்கும் இருந்தன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ண்டலத்தின்கீழ் அவைகளுடைய செட்டைகள் ஒன்றுக்கொன்று எதிர் நேராய் விரிந்திருந்தன; தங்கள்தங்கள் உடல்களை மூடிக்கொள்ளுகிற இரண்டிரண்டு செட்டைகள் இருபக்கத்திலும் இருக்கிற ஒவ்வொன்றுக்கும் இருந்தன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ு யோயாக்கீன் ராஜாவுடைய சிறையிருப்பின் ஐந்தாம் வருஷம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ைகள் செல்லும்போது அவைகளுடைய இரைச்சலைக் கேட்டேன்; அது பெருவெள்ளத்தின் இரைச்சல்போலவும், ஒரு இராணுவத்தின் இரைச்சலுக்கு ஒத்த ஆரவாரத்தின் சத்தம்போலவுமிருந்தது; அவைகள் நிற்கும்போது தங்கள் செட்டைகளைத் தளரவிட்டிருந்தன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ைகள் செல்லும்போது அவைகளுடைய இரைச்சலைக் கேட்டேன்; அது பெருவெள்ளத்தின் இரைச்சல்போலவும், ஒரு இராணுவத்தின் இரைச்சலுக்கு ஒத்த ஆரவாரத்தின் சத்தம்போலவுமிருந்தது; அவைகள் நிற்கும்போது தங்கள் செட்டைகளைத் தளரவிட்டிருந்தன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ைகள் செல்லும்போது அவைகளுடைய இரைச்சலைக் கேட்டேன்; அது பெருவெள்ளத்தின் இரைச்சல்போலவும், ஒரு இராணுவத்தின் இரைச்சலுக்கு ஒத்த ஆரவாரத்தின் சத்தம்போலவுமிருந்தது; அவைகள் நிற்கும்போது தங்கள் செட்டைகளைத் தளரவிட்டிருந்தன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ைகள் நின்று தங்கள் செட்டைகளைத் தளரவிட்டிருக்கையில், அவைகளுடைய தலைகளுக்கு மேலான மண்டலத்தின்மேலிருந்து ஒரு சத்தம் பிறந்த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ைகள் நின்று தங்கள் செட்டைகளைத் தளரவிட்டிருக்கையில், அவைகளுடைய தலைகளுக்கு மேலான மண்டலத்தின்மேலிருந்து ஒரு சத்தம் பிறந்தத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ைகளின் தலைகளுக்குமேலுள்ள மண்டலத்தின்மீதில் நீலரத்தினம்போல விளங்கும் ஒரு சிங்காசனத்தின் சாயலின்மேல் மனுஷசாயலுக்கு ஒத்த ஒரு சாயலும் இருந்தத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ைகளின் தலைகளுக்குமேலுள்ள மண்டலத்தின்மீதில் நீலரத்தினம்போல விளங்கும் ஒரு சிங்காசனத்தின் சாயலின்மேல் மனுஷசாயலுக்கு ஒத்த ஒரு சாயலும் இருந்த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ைகளின் தலைகளுக்குமேலுள்ள மண்டலத்தின்மீதில் நீலரத்தினம்போல விளங்கும் ஒரு சிங்காசனத்தின் சாயலின்மேல் மனுஷசாயலுக்கு ஒத்த ஒரு சாயலும் இருந்த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ுடைய இடுப்பாகக் காணப்பட்டதுமுதல் மேலெல்லாம் உட்புறம் சுற்றிலும் அக்கினிமயமான சொகுசாவின் நிறமாயிருக்கக்கண்டேன்; அவருடைய இடுப்பாகக் காணப்பட்டதுமுதல் கீழெல்லாம் அக்கினிமயமாகவும், அதைச் சுற்றிலும் பிரகாசமாகவும் இருக்கக்கண்டே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ுடைய இடுப்பாகக் காணப்பட்டதுமுதல் மேலெல்லாம் உட்புறம் சுற்றிலும் அக்கினிமயமான சொகுசாவின் நிறமாயிருக்கக்கண்டேன்; அவருடைய இடுப்பாகக் காணப்பட்டதுமுதல் கீழெல்லாம் அக்கினிமயமாகவும், அதைச் சுற்றிலும் பிரகாசமாகவும் இருக்கக்கண்ட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ஐந்தாந்தேதியிலே, கல்தேயர் தேசத்திலுள்ள கேபார் நதியண்டையிலே பூசியென்னும் ஆசாரியனுடைய குமாரனாகிய எசேக்கியேலுக்குக் கர்த்தருடைய வார்த்தை உண்டாகி, அங்கே கர்த்தருடைய கரம் அவன்மேல் அமர்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ுடைய இடுப்பாகக் காணப்பட்டதுமுதல் மேலெல்லாம் உட்புறம் சுற்றிலும் அக்கினிமயமான சொகுசாவின் நிறமாயிருக்கக்கண்டேன்; அவருடைய இடுப்பாகக் காணப்பட்டதுமுதல் கீழெல்லாம் அக்கினிமயமாகவும், அதைச் சுற்றிலும் பிரகாசமாகவும் இருக்கக்கண்டே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ழைபெய்யும் நாளில் மேகத்தில் வானவில் எப்படிக் காணப்படுகிறதோ, அப்படியே சுற்றிலுமுள்ள அந்தப் பிரகாசம் காணப்பட்டது; இதுவே கர்த்தருடைய மகிமையின் சாயலுக்குரிய தரிசனமாயிருந்தது; அதை நான் கண்டபோது முகங்குப்புற விழுந்தேன்; அப்பொழுது பேசுகிற ஒருவருடைய சத்தத்தைக் கேட்டே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ழைபெய்யும் நாளில் மேகத்தில் வானவில் எப்படிக் காணப்படுகிறதோ, அப்படியே சுற்றிலுமுள்ள அந்தப் பிரகாசம் காணப்பட்டது; இதுவே கர்த்தருடைய மகிமையின் சாயலுக்குரிய தரிசனமாயிருந்தது; அதை நான் கண்டபோது முகங்குப்புற விழுந்தேன்; அப்பொழுது பேசுகிற ஒருவருடைய சத்தத்தைக் கேட்டே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ழைபெய்யும் நாளில் மேகத்தில் வானவில் எப்படிக் காணப்படுகிறதோ, அப்படியே சுற்றிலுமுள்ள அந்தப் பிரகாசம் காணப்பட்டது; இதுவே கர்த்தருடைய மகிமையின் சாயலுக்குரிய தரிசனமாயிருந்தது; அதை நான் கண்டபோது முகங்குப்புற விழுந்தேன்; அப்பொழுது பேசுகிற ஒருவருடைய சத்தத்தைக் கேட்ட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த ஐந்தாந்தேதியிலே, கல்தேயர் தேசத்திலுள்ள கேபார் நதியண்டையிலே பூசியென்னும் ஆசாரியனுடைய குமாரனாகிய எசேக்கியேலுக்குக் கர்த்தருடைய வார்த்தை உண்டாகி, அங்கே கர்த்தருடைய கரம் அவன்மேல் அமர்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வடக்கேயிருந்து புசல்காற்றும் பெரிய மேகமும், அத்தோடே கலந்த அக்கினியும் வரக்கண்டேன்; அதைச் சுற்றிலும் பிரகாசமும், அதின் நடுவில் அக்கினிக்குள்ளிருந்து விளங்கிய சொகுசாவின் நிறமும் உண்டாய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வடக்கேயிருந்து புசல்காற்றும் பெரிய மேகமும், அத்தோடே கலந்த அக்கினியும் வரக்கண்டேன்; அதைச் சுற்றிலும் பிரகாசமும், அதின் நடுவில் அக்கினிக்குள்ளிருந்து விளங்கிய சொகுசாவின் நிறமும் உண்டாயி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idst of th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lso out of the midst thereof came the likeness of four living creatures. And this was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ance; they had the likeness of a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every one had four faces, and every one had four w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ir feet were straight feet; and the sole of their feet was like the sole of a calf's foo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sparkled like the colour of burnished b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had the hands of a man under their wings on their four sides; and they four ha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ces and their w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ir wings were joined one to another; they turned not when they went; they went every o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ight for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it came to pass in the thirtieth year, in the fourth month, in the fifth day of the month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s for the likeness of their faces, they four had the face of a man, and the face of a lion,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ight side: and they four had the face of an ox on the left side; they four also had the fa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 eag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us were their faces: and their wings were stretched upward; two wings of every one were joi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to another, and two covered their bod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y went every one straight forward: where the spirit was to go, they went; and they tur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when they w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s for the likeness of the living creatures, their appearance was like burning coals of fi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like the appearance of lamps: it went up and down among the living creatures; and the fir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ght, and out of the fire went forth light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as among the captives by the river of Chebar, that the heavens were opened, and I saw visi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living creatures ran and returned as the appearance of a flash of light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as I beheld the living creatures, behold one wheel upon the earth by the living creatur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is four f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appearance of the wheels and their work was like unto the colour of a beryl: and they f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one likeness: and their appearance and their work was as it were a wheel in the middle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en they went, they went upon their four sides: and they turned not when they w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s for their rings, they were so high that they were dreadful; and their rings were full of ey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und about them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when the living creatures went, the wheels went by them: and when the living creatures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ted up from the earth, the wheels were lifte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ywhere the spirit was to go, they went, thither was their spirit to go; and the wheels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ted up opposite to them: for the spirit of the living creature was in the whe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When those went, these went; and when those stood, these stood; and when those were lifte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earth, the wheels were lifted up opposite to them: for the spirit of the living crea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 in the whe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likeness of the firmament upon the heads of the living creature was as the colou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rrible crystal, stretched forth over their heads ab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under the firmament were their wings straight, the one toward the other: every one had two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covered on this side, and every one had two, which covered on that side, their bod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n the fifth day of the month, which was the fifth year of king Jehoiachin's captiv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when they went, I heard the noise of their wings, like the noise of great waters,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oice of the Almighty, the voice of speech, as the noise of an host: when they stood, they let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w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re was a voice from the firmament that was over their heads, when they stood, and had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heir w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above the firmament that was over their heads was the likeness of a throne,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ance of a sapphire stone: and upon the likeness of the throne was the likeness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ance of a man above up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 saw as the colour of amber, as the appearance of fire round about within it,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earance of his loins even upward, and from the appearance of his loins even downward, I saw a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word of the LORD came expressly unto Ezekiel the priest, the son of Buzi, in the l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the appearance of fire, and it had brightness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s the appearance of the bow that is in the cloud in the day of rain, so was the appearan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ightness round about. This was the appearance of the likeness of the glory of the LORD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I saw it, I fell upon my face, and I heard a voice of one that spo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ldeans by the river Chebar; and the hand of the LORD was ther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 looked, and, behold, a whirlwind came out of the north, a great cloud, and a fire sett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self, and a brightness was about it, and out of the midst thereof as the colour of amber,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2026-07-19T20:02:33Z</dcterms:created>
  <dcterms:modified xsi:type="dcterms:W3CDTF">2026-07-19T20:02:33Z</dcterms:modified>
  <dc:title>எசேக்கியேல்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