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ெறியரே விழித்து எழுங்கள்; திராட்சரசம் குடிக்கிற சகல ஜனங்களே, புது திராட்சரசத்தினிமித்தம் அலறுங்கள்; அது உங்கள் வாயினின்று விலக்க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ெறியரே விழித்து எழுங்கள்; திராட்சரசம் குடிக்கிற சகல ஜனங்களே, புது திராட்சரசத்தினிமித்தம் அலறுங்கள்; அது உங்கள் வாயினின்று விலக்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ண்ணிமுடியாத ஒரு பலத்த ஜாதி உன் தேசத்தின்மேல் வருகிறது; அதின் பற்கள் சிங்கத்தின் பற்கள்; துஷ்ட சிங்கத்தின் கடைவாய்ப்பற்கள் அதற்கு உண்ட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ண்ணிமுடியாத ஒரு பலத்த ஜாதி உன் தேசத்தின்மேல் வருகிறது; அதின் பற்கள் சிங்கத்தின் பற்கள்; துஷ்ட சிங்கத்தின் கடைவாய்ப்பற்கள் அதற்கு உண்ட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திராட்சச்செடியை அழித்து, என் அத்திமரத்தை உரித்து, அதின் பட்டையை முற்றிலும் தின்றுபோட்டது; அதின் கிளைகள் வெண்மையா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திராட்சச்செடியை அழித்து, என் அத்திமரத்தை உரித்து, அதின் பட்டையை முற்றிலும் தின்றுபோட்டது; அதின் கிளைகள் வெண்மையா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பாலியவயதின் புருஷனுக்காக இரட்டுடுத்தியிருக்கிற பெண்ணைப்போலப் புலம்ப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ோஜனபலியும் பானபலியும் கர்த்தருடைய ஆலயத்தை விட்டு அற்றுப்போயின; கர்த்தரின் ஊழியக்காரராகிய ஆசாரியர்கள் துக்கிக்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யல்வெளி பாழாயிற்று, பூமி துக்கங்கொண்டாடுகிறது; விளைச்சல் அழிக்கப்பட்டது; புது திராட்சரசம் வற்றிப்போயிற்று; எண்ணெய் மாண்டுபோய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யல்வெளி பாழாயிற்று, பூமி துக்கங்கொண்டாடுகிறது; விளைச்சல் அழிக்கப்பட்டது; புது திராட்சரசம் வற்றிப்போயிற்று; எண்ணெய் மாண்டுபோ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த்துவேலின் குமாரனாகிய யோவேலுக்கு உண்டான கர்த்தருடைய வசன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யிரிடுங் குடிகளே, வெட்கப்படுங்கள்; கோதுமையும் வாற்கோதுமையும் இல்லாமற்போயிற்று; திராட்சத்தோட்டக்காரரே, அலறுங்கள்; வயல்வெளியின் அறுப்பு அழிந்துபோ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யிரிடுங் குடிகளே, வெட்கப்படுங்கள்; கோதுமையும் வாற்கோதுமையும் இல்லாமற்போயிற்று; திராட்சத்தோட்டக்காரரே, அலறுங்கள்; வயல்வெளியின் அறுப்பு அழிந்துபோ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ிராட்சச்செடி வதங்கி, அத்திமரம் சாரமற்றுப்போகிறது; மாதளை, பேரீச்சம், கிச்சலி முதலிய வெளியின் செடிகள் எல்லாம் வாடிப்போயின; சந்தோஷம் மனுபுத்திரரைவிட்டு ஒழிந்துபோயிற்று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ிராட்சச்செடி வதங்கி, அத்திமரம் சாரமற்றுப்போகிறது; மாதளை, பேரீச்சம், கிச்சலி முதலிய வெளியின் செடிகள் எல்லாம் வாடிப்போயின; சந்தோஷம் மனுபுத்திரரைவிட்டு ஒழிந்துபோயிற்று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சாரியர்களே, இரட்டுடுத்திப் புலம்புங்கள்; பலிபீடத்தின் பணிவிடைக்காரரே, அலறுங்கள்; என் தேவனுடைய தொண்டரே, நீங்கள் உள்ளே பிரவேசித்து இரட்டுடுத்தவர்களாய் இராத்தங்குங்கள். உங்கள் தேவனுடைய ஆலயத்தில் போஜனபலியும் பானபலியும் செலுத்தப்படாமல் நிறுத்தப்பட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சாரியர்களே, இரட்டுடுத்திப் புலம்புங்கள்; பலிபீடத்தின் பணிவிடைக்காரரே, அலறுங்கள்; என் தேவனுடைய தொண்டரே, நீங்கள் உள்ளே பிரவேசித்து இரட்டுடுத்தவர்களாய் இராத்தங்குங்கள். உங்கள் தேவனுடைய ஆலயத்தில் போஜனபலியும் பானபலியும் செலுத்தப்படாமல் நிறுத்த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சாரியர்களே, இரட்டுடுத்திப் புலம்புங்கள்; பலிபீடத்தின் பணிவிடைக்காரரே, அலறுங்கள்; என் தேவனுடைய தொண்டரே, நீங்கள் உள்ளே பிரவேசித்து இரட்டுடுத்தவர்களாய் இராத்தங்குங்கள். உங்கள் தேவனுடைய ஆலயத்தில் போஜனபலியும் பானபலியும் செலுத்தப்படாமல் நிறுத்த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ிசுத்த உபவாசநாளை நியமியுங்கள்; விசேஷித்த ஆசரிப்பைக் கூறுங்கள்; மூப்பரையும் தேசத்தின் எல்லாக்குடிகளையும் உங்கள் தேவனாகிய கர்த்தரின் ஆலயத்திலே கூடிவரச்செய்து கர்த்தரை நோக்கிக் கூப்பிட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ிசுத்த உபவாசநாளை நியமியுங்கள்; விசேஷித்த ஆசரிப்பைக் கூறுங்கள்; மூப்பரையும் தேசத்தின் எல்லாக்குடிகளையும் உங்கள் தேவனாகிய கர்த்தரின் ஆலயத்திலே கூடிவரச்செய்து கர்த்தரை நோக்கிக் கூப்பிட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நாளினிமித்தம் ஐயோ! கர்த்தருடைய நாள் சமீபமாயிருக்கிறது; அது சங்காரம்போல சர்வவல்லவரிடத்திலிருந்து வரு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ியோரே, இதைக் கேளுங்கள்; தேசத்தின் சகல குடிகளே, செவிகொடுங்கள்; உங்கள் நாட்களிலாவது உங்கள் பிதாக்களின் நாட்களிலாவது இப்படிப்பட்டது சம்பவித்ததுண்டா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நாளினிமித்தம் ஐயோ! கர்த்தருடைய நாள் சமீபமாயிருக்கிறது; அது சங்காரம்போல சர்வவல்லவரிடத்திலிருந்து வரு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ம்முடைய கண்களைவிட்டு ஆகாரமும், நம்முடைய தேவனின் ஆலயத்தைவிட்டுச் சந்தோஷமும், மகிழ்ச்சியும் நீக்கப்படவில்லையோ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ம்முடைய கண்களைவிட்டு ஆகாரமும், நம்முடைய தேவனின் ஆலயத்தைவிட்டுச் சந்தோஷமும், மகிழ்ச்சியும் நீக்கப்படவில்லையோ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தையானது மண்கட்டிகளின்கீழ் மக்கிப்போயிற்று; பயிர் தீய்ந்துபோகிறதினால் பண்டசாலைகள் பாழாகிக் களஞ்சியங்கள் இடிந்துபோயின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ிருகங்கள் எவ்வளவாய்த் தவிக்கிறது; மாட்டுமந்தைகள் தங்களுக்கு மேய்ச்சல் இல்லாததினால் கலங்குகிறது; ஆட்டு மந்தைகளும் சேதமாய்ப்போயிற்ற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ிருகங்கள் எவ்வளவாய்த் தவிக்கிறது; மாட்டுமந்தைகள் தங்களுக்கு மேய்ச்சல் இல்லாததினால் கலங்குகிறது; ஆட்டு மந்தைகளும் சேதமாய்ப்போய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ாவே, உம்மை நோக்கிக் கூப்பிடுகிறேன்; அக்கினி வனாந்தரத்தின் மேய்ச்சல்களைப் பட்சித்து, ஜுவாலை வெளியின் விருட்சங்களையெல்லாம் எரித்துப்போடு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ாவே, உம்மை நோக்கிக் கூப்பிடுகிறேன்; அக்கினி வனாந்தரத்தின் மேய்ச்சல்களைப் பட்சித்து, ஜுவாலை வெளியின் விருட்சங்களையெல்லாம் எரித்துப்போடு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ெளியின் மிருகங்களும் உம்மை நோக்கிக் கதறுகிறது; நதிகளில் தண்ணீரெல்லாம் வற்றிப்போயிற்று; அக்கினி வனாந்தரத்தின் மேய்ச்சல்களைப் பட்சித்துப்போ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ியோரே, இதைக் கேளுங்கள்; தேசத்தின் சகல குடிகளே, செவிகொடுங்கள்; உங்கள் நாட்களிலாவது உங்கள் பிதாக்களின் நாட்களிலாவது இப்படிப்பட்டது சம்பவித்ததுண்டா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ின் செய்தியை உங்கள் பிள்ளைகளுக்குத் தெரிவியுங்கள்; இதை உங்கள் பிள்ளைகள் தங்கள் பிள்ளைகளுக்கும், அவர்கள் தங்கள் பிள்ளைகளுக்கும் சந்ததியாருக்கும் தெரிவிக்க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ின் செய்தியை உங்கள் பிள்ளைகளுக்குத் தெரிவியுங்கள்; இதை உங்கள் பிள்ளைகள் தங்கள் பிள்ளைகளுக்கும், அவர்கள் தங்கள் பிள்ளைகளுக்கும் சந்ததியாருக்கும் தெரிவிக்கக்கட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ச்சைப்புழு விட்டதை வெட்டுக்கிளி தின்றது; வெட்டுக்கிளி விட்டதைப் பச்சைக்கிளி தின்றது; பச்சைக்கிளி விட்டதை முசுக்கட்டைப்பூச்சி தின்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ச்சைப்புழு விட்டதை வெட்டுக்கிளி தின்றது; வெட்டுக்கிளி விட்டதைப் பச்சைக்கிளி தின்றது; பச்சைக்கிளி விட்டதை முசுக்கட்டைப்பூச்சி தின்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ச்சைப்புழு விட்டதை வெட்டுக்கிளி தின்றது; வெட்டுக்கிளி விட்டதைப் பச்சைக்கிளி தின்றது; பச்சைக்கிளி விட்டதை முசுக்கட்டைப்பூச்சி தின்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8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हे मतवालो, जाग उठो, और रोओ; और हे सब दाखमधु पीने वालो, नये दाखमधु के कारण हाय, हाय, करो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तुम को अब न मिल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देखो, मेरे देश पर एक जाति ने चढ़ाई की है, वह सामर्थी है, और उसके लोग अनगिनित हैं; उसके दांत सिं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े, और डाढ़ें सिहनी की स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सने मेरी दाखलता को उजाड़ दिया, और मेरे अंजीर के वृक्ष को तोड़ डाला है; उसने उसकी सब छाल छील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गिरा दिया है, और उसकी डालियां छिलने से सफेद हो गई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जैसे युवती अपने पति के लिये कटि में टाट बान्धे हुए विलाप करती है, वैसे ही तुम भी विलाप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होवा के भवन में न तो अन्नबलि और न अर्घ आता है। उसके टहलुए जो याजक हैं, वे विलाप कर रह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खेती मारी गई, भूमि विलाप करती है; क्योंकि अन्न नाश हो गया, नया दाखमधु सूख गया, तेल भी सूख ग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ोवा का वचन जो पतूएल के पुत्र योएल के पास पहुंचा, वह यह ह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े किसानो, लज्जित हो, हे दाख की बारी के मालियों, गेहूं और जव के लिये हाय, हाय करो; क्योंकि खे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ी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दाखलता सूख गई, और अंजीर का वृक्ष कुम्हला गया है। अनार, ताड़, सेव, वरन मैदान के सब वृक्ष सूख ग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; और मनुष्यों का हर्ष जाता रह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हे याजको, कटि में टाट बान्ध कर छाती पीट-पीट के रोओ! हे वेदी के टहलुओ, हाय, हाय, करो। हे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टहलुओ, आओ, टाट ओढ़े हुए रात बिताओ! क्योंकि तुम्हारे परमेश्वर के भवन में अन्नबलि और अर्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ब नहीं आत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पवास का दिन ठहराओ, महासभा का प्रचार करो। पुरनियों को, वरन देश के सब रहने वालों को भी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यहोवा के भवन में इकट्ठे कर के उसकी दोहाई द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स दिन के कारण हाय! क्योंकि यहोवा का दिन निकट है। वह सर्वशक्तिमान की ओर से सत्यानाश का दिन हो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े पुरनियो, सुनो, हे देश के सब रहने वालो, कान लगा कर सुनो! क्या ऐसी बात तुम्हारे दिनों में, 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ा भोजन वस्तुएं हमारे देखते नाश नहीं हुईं? क्या हमारे परमेश्वर के भवन का आनन्द और मगन जा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रह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बीज ढेलों के नीचे झुलस गए, भण्डार सूने पड़े हैं; खत्ते गिर पड़े हैं, क्योंकि खेती मारी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शु कैसे कराहते हैं? झुण्ड के झुण्ड गाय-बैल विकल हैं, क्योंकि उनके लिये चराई नहीं रही; और झुण्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झुण्ड भेड़-बकरियां पाप का फल भोग रही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े यहोवा, मैं तेरी दोहाई देता हूं, क्योंकि जंगल की चराइयां आग का कौर हो गईं, और मैदान 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ृक्ष ज्वाला से जल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वन-पशु भी तेरे लिये हांफते हैं, क्योंकि जल के सोते सूख गए, और जंगल की चराइयां आग का कौर हो ग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पुरखाओं के दिनों में कभी हुई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अपने लड़के-बालों से इसका वर्णन करो, और वे अपने लड़के-बालों से, और फिर उनके लड़के-बाले आने वाल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ढ़ी के लोगों स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ो कुछ गाजाम नाम टिड्डी से बचा; उसे अर्बे नाम टिड्डी ने खा लिया। और जो कुछ अर्बे नाम टिड्डी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चा, उसे येलेक नाम टिड्डी ने खा लिया, और जो कुछ येलेक नाम टिड्डी से बचा, उसे हासील नाम टिड्डी ने ख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2026-08-02T23:33:21Z</dcterms:created>
  <dcterms:modified xsi:type="dcterms:W3CDTF">2026-08-02T23:33:21Z</dcterms:modified>
  <dc:title>யோவேல்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