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மே உம்மைத் தேடுவேன்
கர்த்தனே முழு மனதுடன்
தண்ணீரில்லா நிலத்திலே
தாகத்துடன் தேடிடுவேன்
தேவா வாஞ்ச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வல்லமையும் மகிமையும்
காணவே மிக ஆசையே
உம் கிருபை சிறந்தது
உயிரிலும் உயர்ந்தது
உம்மை து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நாள் முழுதும் வாழ்த்துவேன்
உயர்த்துவேன் உம் நாமத்தை
திர்ப்தியாகும் என் ஆத்துமா
உதடுகள் உம்மைப் போற்றும்
மகா களிப்புடனே மிக மகிழ்வ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டுக்கையில் உம்மை நினைக்கையில்
தியானமே நடுச்சாமமே
நீரே என்றும் எந்தன் துணை
உம் நிழலில் தங்கிடுவேன்
களிகூர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்துமா பற்றிக் கொண்டதால்
உம் வலக்கரம் எனைத் தாங்குதே
பகைவர்கள் பதராவர்
பொய்யர்கள் வாய்கள் மூடும்
களிகூருகிறேன் கர்த்தர் சமூகத்த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2026-07-31T20:54:41Z</dcterms:created>
  <dcterms:modified xsi:type="dcterms:W3CDTF">2026-07-31T20:54:41Z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