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39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ாலமே உம்மைத் தேடுவேன்
கர்த்தனே முழு மனதுடன்
தண்ணீரில்லா நிலத்திலே
தாகத்துடன் தேடிடுவேன்
தேவா வாஞ்சிக்கிற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ம் வல்லமையும் மகிமையும்
காணவே மிக ஆசையே
உம் கிருபை சிறந்தது
உயிரிலும் உயர்ந்தது
உம்மை துதித்தி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ாழ்நாள் முழுதும் வாழ்த்துவேன்
உயர்த்துவேன் உம் நாமத்தை
திர்ப்தியாகும் என் ஆத்துமா
உதடுகள் உம்மைப் போற்றும்
மகா களிப்புடனே மிக மகிழ்வுட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டுக்கையில் உம்மை நினைக்கையில்
தியானமே நடுச்சாமமே
நீரே என்றும் எந்தன் துணை
உம் நிழலில் தங்கிடுவேன்
களிகூர்ந்தி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ஆத்துமா பற்றிக் கொண்டதால்
உம் வலக்கரம் எனைத் தாங்குதே
பகைவர்கள் பதராவர்
பொய்யர்கள் வாய்கள் மூடும்
களிகூருகிறேன் கர்த்தர் சமூகத்தில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2026-09-16T22:27:53Z</dcterms:created>
  <dcterms:modified xsi:type="dcterms:W3CDTF">2026-09-16T22:27:53Z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