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உம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க் குறித்ததை நிறைவேற்றி முடி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யாவையும் செய்து முடி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ண்ட நிலத்தை நீருற்றாய் மாற்ற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ாந்திர வெளியை தண்ணீராய் மாற்ற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ஆகாத காரியம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உம்மாலே ஆகும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ும் எல்லாம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தான் எல்லாம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ி முடியாத அற்புதம்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முடியாத அதிசயம்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2026-07-30T17:12:20Z</dcterms:created>
  <dcterms:modified xsi:type="dcterms:W3CDTF">2026-07-30T17:12:20Z</dcterms:modified>
  <dc:title>துதிப் பாடல்கள் : 680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