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9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மக்கு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உமக்கு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க் குறித்ததை நிறைவேற்றி முடி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ஐயா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யாவையும் செய்து முடிப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ஐயா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றண்ட நிலத்தை நீருற்றாய் மாற்று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ஐயா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ாந்திர வெளியை தண்ணீராய் மாற்று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ஐயா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் ஆகாத காரியம் ஒன்ற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ே உம்மாலே ஆகும்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ும் எல்லாம்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தான் எல்லாம் ஆ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ி முடியாத அற்புதம் செய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ஐயா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 முடியாத அதிசயம் செய்ப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ஐயா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8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2026-09-16T16:05:06Z</dcterms:created>
  <dcterms:modified xsi:type="dcterms:W3CDTF">2026-09-16T16:05:06Z</dcterms:modified>
  <dc:title>துதிப் பாடல்கள் : 680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