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where is He that trod the sea ?
Oh where is He that spake,
And demons from their victims flee,
The dead their slumber break ?
The palsied rise in freedom strong,
The dumb men talk and sing,
And from blind eyes, benighted long,
Bright beams of morning spr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 where is He that trod the sea ?
'Tis only He can save ;
To thousands hungering wearily made,
A wondrous meal He gave :
The Word, who all the worlds had
To His own creatures spake;
'Twas spring-tide when He blest the bread,
And harvest when He brak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 where is He that trod the sea ?
My soul, the Lord is here !
Let all thy fears be hushed in thee,
Be thine to know Him near :
Thy utmost needs He'll satisfy:
Art thou diseased or dumb,
Or dost thou in thy hunger cry ?
I come, saith Christ, I com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2026-09-16T13:40:56Z</dcterms:created>
  <dcterms:modified xsi:type="dcterms:W3CDTF">2026-09-16T13:40:56Z</dcterms:modified>
  <dc:title>Hymn : 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