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ான்: விருதாவாய் உழைக்கிறேன், வீணும் வியர்த்தமுமாய் என் பெலனைச் செலவழிக்கிறேன்; ஆகிலும் என் நியாயம் கர்த்தரிடத்திலும், என் பெலன் என் தேவனிடத்திலும் இருக்கிறது என்று சொன்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ைத் தம்மிடத்தில் திருப்பும்படி நான் தாயின் கர்ப்பத்திலிருந்ததுமுதல் கர்த்தர் தமக்குத்தாசனாக என்னை உருவாக்கினார்; இஸ்ரவேலோ சேராதேபோகிறது; ஆகிலும் கர்த்தருடைய பார்வையில் கனமடைவேன், என் தேவன் என் பெலனாயிர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ைத் தம்மிடத்தில் திருப்பும்படி நான் தாயின் கர்ப்பத்திலிருந்ததுமுதல் கர்த்தர் தமக்குத்தாசனாக என்னை உருவாக்கினார்; இஸ்ரவேலோ சேராதேபோகிறது; ஆகிலும் கர்த்தருடைய பார்வையில் கனமடைவேன், என் தேவன் என் பெலனாயிரு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ைத் தம்மிடத்தில் திருப்பும்படி நான் தாயின் கர்ப்பத்திலிருந்ததுமுதல் கர்த்தர் தமக்குத்தாசனாக என்னை உருவாக்கினார்; இஸ்ரவேலோ சேராதேபோகிறது; ஆகிலும் கர்த்தருடைய பார்வையில் கனமடைவேன், என் தேவன் என் பெலனாயிரு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கோத்திரங்களை எழுப்பவும், இஸ்ரவேலில் காக்கப்பட்டவர்களைத் திருப்பவும், நீர் எனக்குத் தாசனாயிருப்பது அற்பகாரியமாயிருக்கிறது; நீர் பூமியின் கடைசிபரியந்தமும் என்னுடைய இரட்சிப்பாயிருக்கும்படி, உம்மை ஜாதிகளுக்கு ஒளியாகவும் வைப்பேன் என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கோத்திரங்களை எழுப்பவும், இஸ்ரவேலில் காக்கப்பட்டவர்களைத் திருப்பவும், நீர் எனக்குத் தாசனாயிருப்பது அற்பகாரியமாயிருக்கிறது; நீர் பூமியின் கடைசிபரியந்தமும் என்னுடைய இரட்சிப்பாயிருக்கும்படி, உம்மை ஜாதிகளுக்கு ஒளியாகவும் வைப்பேன் என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கோத்திரங்களை எழுப்பவும், இஸ்ரவேலில் காக்கப்பட்டவர்களைத் திருப்பவும், நீர் எனக்குத் தாசனாயிருப்பது அற்பகாரியமாயிருக்கிறது; நீர் பூமியின் கடைசிபரியந்தமும் என்னுடைய இரட்சிப்பாயிருக்கும்படி, உம்மை ஜாதிகளுக்கு ஒளியாகவும் வைப்பேன் என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வுகளே, எனக்குச் செவிகொடுங்கள்; தூரத்திலிருக்கிற ஜனங்களே, கவனியுங்கள்; தாயின் கர்ப்பத்திலிருந்ததுமுதல் கர்த்தர் என்னை அழைத்து, நான் என் தாயின் வயிற்றில் இருக்கையில் என் நாமத்தைப் பிரஸ்தாபப்படுத்த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ட்டுண்டவர்களை நோக்கி: புறப்பட்டுப்போங்கள் என்றும்; இருளில் இருக்கிறவர்களை நோக்கி: வெளிப்படுங்கள் என்றும் சொல்லவும், நான் உம்மைக் காப்பாற்றி, உம்மை ஜனங்களுக்கு உடன்படிக்கையாக ஏற்படுத்துவேன்; அவர்கள் வழியோரங்களிலே மேய்வார்கள்; சகல மேடுகளிலும் அவர்களுக்கு மேய்ச்சல் உண்ட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ட்டுண்டவர்களை நோக்கி: புறப்பட்டுப்போங்கள் என்றும்; இருளில் இருக்கிறவர்களை நோக்கி: வெளிப்படுங்கள் என்றும் சொல்லவும், நான் உம்மைக் காப்பாற்றி, உம்மை ஜனங்களுக்கு உடன்படிக்கையாக ஏற்படுத்துவேன்; அவர்கள் வழியோரங்களிலே மேய்வார்கள்; சகல மேடுகளிலும் அவர்களுக்கு மேய்ச்சல் உண்ட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சியாயிருப்பதுமில்லை, தாகமாயிருப்பதுமில்லை; உஷ்ணமாகிலும், வெயிலாகிலும் அவர்கள்மேல் படுவதுமில்லை; அவர்களுக்கு இரங்குகிறவர் அவர்களை நடத்தி, அவர்களை நீரூற்றுகளிடத்திற்குக் கொண்டுபோய்விடு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சியாயிருப்பதுமில்லை, தாகமாயிருப்பதுமில்லை; உஷ்ணமாகிலும், வெயிலாகிலும் அவர்கள்மேல் படுவதுமில்லை; அவர்களுக்கு இரங்குகிறவர் அவர்களை நடத்தி, அவர்களை நீரூற்றுகளிடத்திற்குக் கொண்டுபோய்விட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மலைகளையெல்லாம் வழிகளாக்குவேன்; என் பாதைகள் உயர்த்தப்ப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வுகளே, எனக்குச் செவிகொடுங்கள்; தூரத்திலிருக்கிற ஜனங்களே, கவனியுங்கள்; தாயின் கர்ப்பத்திலிருந்ததுமுதல் கர்த்தர் என்னை அழைத்து, நான் என் தாயின் வயிற்றில் இருக்கையில் என் நாமத்தைப் பிரஸ்தாபப்படுத்த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இவர்கள் தூரத்திலிருந்து வருவார்கள்; இதோ, அவர்கள் வடக்கிலும் மேற்கிலுமிருந்து வருவார்கள், இவர்கள் சீனீம் தேசத்திலுமிருந்து வருவார்கள் என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இவர்கள் தூரத்திலிருந்து வருவார்கள்; இதோ, அவர்கள் வடக்கிலும் மேற்கிலுமிருந்து வருவார்கள், இவர்கள் சீனீம் தேசத்திலுமிருந்து வருவார்கள் என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ங்களே, கெம்பீரித்துப்பாடுங்கள்; பூமியே, களிகூரு; பர்வதங்களே, கெம்பீரமாய் முழங்குங்கள்; கர்த்தர் தம்முடைய ஜனத்துக்கு ஆறுதல் செய்தார்; சிறுமைப்பட்டிருக்கிற தம்முடையவர்கள் மேல் இரக்கமாயிருப்ப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ங்களே, கெம்பீரித்துப்பாடுங்கள்; பூமியே, களிகூரு; பர்வதங்களே, கெம்பீரமாய் முழங்குங்கள்; கர்த்தர் தம்முடைய ஜனத்துக்கு ஆறுதல் செய்தார்; சிறுமைப்பட்டிருக்கிற தம்முடையவர்கள் மேல் இரக்கமாயிருப்ப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ோ: கர்த்தர் என்னைக் கைவிட்டார், ஆண்டவர் என்னை மறந்தார் என்று சொல்லுகி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யானவள் தன் கர்ப்பத்தின் பிள்ளைக்கு இரங்காமல், தன் பாலகனை மறப்பாளோ? அவர்கள் மறந்தாலும், நான் உன்னை மறப்ப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யானவள் தன் கர்ப்பத்தின் பிள்ளைக்கு இரங்காமல், தன் பாலகனை மறப்பாளோ? அவர்கள் மறந்தாலும், நான் உன்னை மறப்பத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என் உள்ளங்கைகளில் உன்னை வரைந்திருக்கிறேன்; உன் மதில்கள் எப்போதும் என்முன் இ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ுமாரர் தீவிரித்து வருவார்கள்; உன்னை நிர்மூலமாக்கினவர்களும் உன்னைப் பாழாக்கினவர்களும் உன்னைவிட்டுப் புறப்பட்டுப்போ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வாயைக் கூர்மையான பட்டயமாக்கி, தமது கரத்தின் நிழலினால் என்னை மறைத்து, என்னைத் துலக்கமான அம்பாக்கி, என்னைத் தமது அம்பறாத்தூணியிலே மூடிவை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வனாந்தரங்களும், உன் பாழிடங்களும், நிர்மூலமான உன் தேசமும், இனிக் குடிகளின் திரளினாலே உனக்கு நெருக்கமாயிருக்கும்; உன்னை விழுங்கினவர்கள் தூரமா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வனாந்தரங்களும், உன் பாழிடங்களும், நிர்மூலமான உன் தேசமும், இனிக் குடிகளின் திரளினாலே உனக்கு நெருக்கமாயிருக்கும்; உன்னை விழுங்கினவர்கள் தூரமா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ள்ளைகளற்றிருந்த உனக்கு உண்டாயிருக்கப்போகிற பிள்ளைகள்: இடம் எங்களுக்கு நெருக்கமாயிருக்கிறது; நாங்கள் குடியிருக்கும்படிக்கு விலகியிரு என்று, உன் காதுகள் கேட்கச் சொல்ல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ள்ளைகளற்றிருந்த உனக்கு உண்டாயிருக்கப்போகிற பிள்ளைகள்: இடம் எங்களுக்கு நெருக்கமாயிருக்கிறது; நாங்கள் குடியிருக்கும்படிக்கு விலகியிரு என்று, உன் காதுகள் கேட்கச் சொல்ல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: இவர்களை எனக்குப் பிறப்பித்தவர் யார்? நான் பிள்ளைகளற்றும், தனித்தும் சிறைப்பட்டும், நிலையற்றும் இருந்தேனே; இவர்களை எனக்கு வளர்த்தவர் யார்? இதோ, நான் ஒன்றியாய் விடப்பட்டிருந்தேனே; இவர்கள் எங்கேயிருந்தவர்கள்? என்று உன் இருதயத்தில் சொல்லுவ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: இவர்களை எனக்குப் பிறப்பித்தவர் யார்? நான் பிள்ளைகளற்றும், தனித்தும் சிறைப்பட்டும், நிலையற்றும் இருந்தேனே; இவர்களை எனக்கு வளர்த்தவர் யார்? இதோ, நான் ஒன்றியாய் விடப்பட்டிருந்தேனே; இவர்கள் எங்கேயிருந்தவர்கள்? என்று உன் இருதயத்தில் சொல்லு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: இவர்களை எனக்குப் பிறப்பித்தவர் யார்? நான் பிள்ளைகளற்றும், தனித்தும் சிறைப்பட்டும், நிலையற்றும் இருந்தேனே; இவர்களை எனக்கு வளர்த்தவர் யார்? இதோ, நான் ஒன்றியாய் விடப்பட்டிருந்தேனே; இவர்கள் எங்கேயிருந்தவர்கள்? என்று உன் இருதயத்தில் சொல்லு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வாயைக் கூர்மையான பட்டயமாக்கி, தமது கரத்தின் நிழலினால் என்னை மறைத்து, என்னைத் துலக்கமான அம்பாக்கி, என்னைத் தமது அம்பறாத்தூணியிலே மூடிவை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ாக்கிரமன் கையிலிருந்து கொள்ளைப்பொருளைப் பறிக்கக்கூடுமோ? அல்லது நீதியாய்ச் சிறைப்பட்டுப்போனவர்களை விடுவிக்ககூடுமோ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ாக்கிரமன் கையிலிருந்து கொள்ளைப்பொருளைப் பறிக்கக்கூடுமோ? அல்லது நீதியாய்ச் சிறைப்பட்டுப்போனவர்களை விடுவிக்ககூடுமோ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றாலும் இதோ, பராக்கிரமனால் சிறைப்படுத்தப்பட்டவர்களும் விடுவிக்கப்படுவார்கள், பெலவந்தனால் கொள்ளையிடப்பட்டதும் விடுதலையாக்கப்படும்; உன்னோடு வழக்காடுகிறவர்களோடே நான் வழக்காடி, உன் பிள்ளைகளை இரட்சித்துக்கொள்ளுவேன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றாலும் இதோ, பராக்கிரமனால் சிறைப்படுத்தப்பட்டவர்களும் விடுவிக்கப்படுவார்கள், பெலவந்தனால் கொள்ளையிடப்பட்டதும் விடுதலையாக்கப்படும்; உன்னோடு வழக்காடுகிறவர்களோடே நான் வழக்காடி, உன் பிள்ளைகளை இரட்சித்துக்கொள்ளுவேன்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வாயைக் கூர்மையான பட்டயமாக்கி, தமது கரத்தின் நிழலினால் என்னை மறைத்து, என்னைத் துலக்கமான அம்பாக்கி, என்னைத் தமது அம்பறாத்தூணியிலே மூடிவைத்த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நீ என்தாசன்; இஸ்ரவேலே, நான் உன்னில் மகிமைப்பட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ான்: விருதாவாய் உழைக்கிறேன், வீணும் வியர்த்தமுமாய் என் பெலனைச் செலவழிக்கிறேன்; ஆகிலும் என் நியாயம் கர்த்தரிடத்திலும், என் பெலன் என் தேவனிடத்திலும் இருக்கிறது என்று சொன்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ான்: விருதாவாய் உழைக்கிறேன், வீணும் வியர்த்தமுமாய் என் பெலனைச் செலவழிக்கிறேன்; ஆகிலும் என் நியாயம் கர்த்தரிடத்திலும், என் பெலன் என் தேவனிடத்திலும் இருக்கிறது என்று சொன்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কে নিয়ে কি করবেন| ঈশ্বরই আমার পুরস্কারের ব্যাপারে সিদ্ধান্ত ন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আমাকে আমার মাতৃগর্ভে সৃষ্টি করেছেন, যাতে আমি তাঁর দাস হতে পারি এবং যাকোব ও ইস্রায়েলকে 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দর্শন করে তাঁর কাছে ফিরিয়ে আনতে পারি| প্রভু আমাকে সম্মান দেবেন| ঈশ্বরের কাছ থেকে আমি আমার শ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|”প্রভু আমাকে ব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তুমি আমার খুবই গুরুত্বপূর্ণ দাস| ইস্রায়েলের লোকরা এখন বন্দী| কিন্তু তাদের আমার কাছে আন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ের পরিবারগোষ্ঠী আমার কাছেই ফিরে আসবে| কিন্তু তোমার অন্য কাজ আছে, এর থেকে বেশি গুরুত্বপূর্ণ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! আমি তোমাকে সমস্ত জাতির আলো হিসেবে তৈরি করব| বিশ্ববাসীকে রক্ষা করতে তুমিই হবে আমার পথ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, ইস্রায়েলের পবিত্র একজন, ইস্রায়েলের পরিত্রাতা বলেন, “আমার দাস ঘৃণিত| সে শাসকদের সেব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 তাকে ঘৃণা করে| কিন্তু রাজারা তাকে দেখবে এবং তাকে সম্মান জানানোর জন্য উঠে দাঁড়াবে| মহান নে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সামনে মাথা নত করবে|” এই সব ঘটবে কারণ প্রভু, ইস্রায়েলের পবিত্রতম এই সব চান| এবং প্রভুকে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দূরবর্তী স্থানের সব লোকরা আমার কথা শোন| পৃথিবীবাসী সবাই আমার কথা শোন! আমি জন্মাবার আগেই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যেতে পারে| তিনিই সে জন যিনি তোমাকে বেছে ন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বলেন, “একটা বিশেষ সময় আসবে, যখন আমি আমার দয়া দেখাব| তখন আমি তোমাদের প্রার্থনার জবাব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েষ দিন আসবে যখন আমি তোমাদের রক্ষা করব| আমি তোমাদের সাহায্য করব, আমি তোমাদের নিরাপত্তা দেব| লো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আমার যে চুক্তি আছে তার প্রমাণ হবে তোমরা| যে দেশ এখন ধ্বংসপ্রাপ্ত, সেই দেশকে তোমরা তার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মি ফির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রা কয়েদীদের বলবে: ‘কারাগার থেকে বেরিয়ে এসো|’ অন্ধকারে থাকা লোকদের তোমরা বলবে, ‘বেরিয়ে এস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ধকার জগত থেকে!’ ভ্রমণ করতে করতে লোকে খাবে| নিস্ফলা পাহাড়েও তারা খাবার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লোকে ক্ষুধার্ত হবে না, লোকরা তৃষ্ণার্ত হবে না| তাদের তপ্ত সূর্য় ও বাতাস কষ্ট দেবে না| কেন?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দের আরাম দেবেন| ঈশ্বর তাদের নেতৃত্ব দেবেন| জলপ্রবাহগুলির কাছে তিনি তাদের নেতৃত্ব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আমি আমার লোকদের জন্য সড়ক বানাব| পাহাড়গুলিকে করা হবে সমতল এবং নীচু রাস্তাগুলিকে করা হবে উঁচ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তাঁর সেবা করতে আমন্ত্রণ জানিয়েছিলেন| আমি মাতৃজঠরে থাকার সময়েই প্রভু আমার নাম ধরে ডাক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দেখ! দূর দূর স্থান থেকে আমার কাছে লোকে চলে আসছে| উত্তর ও পশ্চিম থেকে লোকরা আসছে| মিশরের সীনী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 থেকে লোক আস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্বর্গ ও পৃথিবী সুখী হও! পাহাড় চেঁচিয়ে ওঠ আনন্দে! কেন? কারণ প্রভু তাঁর লোকদের আরাম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গরীব লোকদের প্রতি সদয হ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সিয়োন এখন বলে, “প্রভু আমাকে ত্যাগ করেছেন| আমার প্রভু আমাকে ভুলে গ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আমি বলি, “কোন মহিলা কি নিজের শিশুকে ভুলতে পারে? না! তার শরীর থেকে ভূমিষ্ট হওয়া শিশ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ুলতে পারে কোন নারী? না! কোন নারী তার শিশুকে ভুলতে পারে না| আমিও তোমাদের ভুলে যেতে পার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ই দেখো, আমি নিজ হাতে তোমাদের নাম খোদাই করে রেখেছি! তোমাদের কথা সব সময়ই ভাব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োমাদের শিশুরা ফিরে আসবে, লোকরা তোমাদের পরাজিত করবে কিন্তু তারা তোমাদের একাকী ফেল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কাও! নিজেদের চারিদিকে তাকাও! তোমাদের সব ছেলেমেয়েরা একত্রিত হয়ে তোমাদের কাছে আসবে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আমাকে তাঁর কথা বলতে ব্যবহার করেন! তিনি আমার মুখকে ধারালো তরবারির মতো তৈরী করেছেন|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ন, “নিজের জীবনে তোমাদের কাছে এই প্রতিশ্রুতি করছি: তোমাদের ছেলেমেয়েরা হবে রত্নের মতো| যেটা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লায় বেঁধে রাখবে| তোমাদের ছেলেমেয়েরা এক জন বধূর গলার মূল্যবান হারের মত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খন তোমরা পরাজিত ও তোমরা ধ্বংস হয়েছো| তোমাদের দেশ ধ্বংস হয়েছে| কিন্তু কিছু কাল পরে,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ে তোমরা অনেক বেশী লোক পাবে এবং যে সমস্ত লোক তোমাদের ধ্বংস করেছিল তারা অনেক দূরে সর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োমরা হারিযে যাওয়া শিশুর শোকে দুঃখিত ছিলে| সেই শিশুরাই কিন্তু তোমাদের বলবে, ‘এই জায়গা বড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োট! আমাদের বসবাসের জন্য বড় জায়গা দাও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পর তোমরা নিজেরাই বলবে, “কে আমাদের এইসব শিশুদের দিয়েছে? এটা খুব ভালো! আমি বিচ্ছিন্ন ছিলা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জনে ছিলাম| পরাস্ত হয়ে নিজেদের লোক থেকে দূরে ছিলাম| তাই এই শিশুদের কে দিলেন? দেখো, আমি এ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ছিলাম| কোথা থেকে এই শিশুরা এসেছিল?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ার প্রভু, সদাপ্রভু বলেন, “দেখ, আমার হাত জাতিদের ওপর ঢেউ তুলবে| আমি সব মানুষকে দেখাতে পতা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নিজের হাতে লুকিয়ে রেখে আমাকে রক্ষাও করেছেন| প্রভু আমাকে একটি ধারালো তীরের মতো ব্যবহার করলে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লব| তখন তারা তোমাদের শিশুদের নিয়ে আসবে! তারা তোমাদের শিশুদের কাঁধে করে আনবে, বাহু দিয়ে শিশ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দের সম্রাটরা শিক্ষক হবেন| রাজকুমারীরা তাদের যত্ন করবে| সেই সব রাজা ও রাজকুমারীরা তোমাদে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্রদ্ধায মাথা নত করবে | তারা তোমাদের পায়ের পাতার ধূলিতে চুম্বন করবে| তখন তোমরা বুঝবে যে আমিই প্রভ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তোমরা জানবে, আমার ওপর আস্থাশীল হওয়া কোন লোকই হতাশ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খন কোন বলবান সেনা যুদ্ধ জয় করে প্রচুর সম্পদ নিয়ে আসে, তখন তোমরা তা ছিনিয়ে নিতে পারো না|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শক্তিশালী সেনা কোন বন্দীকে পাহারা দেয়, তখন বন্দীটি পালিয়ে যে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িন্তু প্রভু বলেন, “বন্দী পালিয়ে যাবে| কেউ এক জন বন্দীদের শক্তিশালী সেনার কাছ থেকে দূ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 কি করে ঘটবে এইসব? আমি তোমাদের হয়ে যুদ্ধ করে দেবো| আমিই তোমাদের শিশুদের বাঁচা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তোমাদের যারা দাবিয়ে রেখেছিল আমি তাদের নিজেদের মাংস খেতে বাধ্য করব| দ্রাক্ষারস পান করে মাত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কে তাঁর তীরের থলিতে লুকিয়ে রাখ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ার মত তারা তাদের নিজেদের রক্ত খেয়ে মাতাল হবে| তখন সবাই জেনে যাবে যে প্রভু তোমাদের পরিত্রা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টি লোক জেনে যাবে যে যাকোবের শক্তিশালী ‘একজন’ তোমাদের রক্ষা করেছি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আমাকে বললেন, “ইস্রায়েল তুমি আমার ভৃত্য! তোমার জন্য আমি যা করি তার জন্য আমি সম্মানিত হ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বললাম, “আমি কঠোর পরিশ্রম করেছি| আমি নিজেকে ক্ষয় করেছি, কিন্তু কোন প্রযো-জনীয কাজ করি নি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সমস্ত শক্তি ব্যয করেছি| কিন্তু আমি সত্যিকারের কিছুই করতে পারিনি| তাই প্রভুকেই ঠিক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2026-08-01T11:08:11Z</dcterms:created>
  <dcterms:modified xsi:type="dcterms:W3CDTF">2026-08-01T11:08:11Z</dcterms:modified>
  <dc:title>ஏசாயா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