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அந்த மனிதனுக்கும் அவன் குடும்பத்துக்கும் விரோதமாக எதிர்த்து நின்று , அவனையும், அவன் பிறகே மோளேகை விபசாரமார்க்கமாய்ப் பின்பற்றின யாவரையும், தங்கள் ஜனத்தில் இராதபடிக்கு அறுப்புண்டுபோகப்பண்ணுவ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அந்த மனிதனுக்கும் அவன் குடும்பத்துக்கும் விரோதமாக எதிர்த்து நின்று , அவனையும், அவன் பிறகே மோளேகை விபசாரமார்க்கமாய்ப் பின்பற்றின யாவரையும், தங்கள் ஜனத்தில் இராதபடிக்கு அறுப்புண்டுபோகப்பண்ணுவ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அந்த மனிதனுக்கும் அவன் குடும்பத்துக்கும் விரோதமாக எதிர்த்து நின்று , அவனையும், அவன் பிறகே மோளேகை விபசாரமார்க்கமாய்ப் பின்பற்றின யாவரையும், தங்கள் ஜனத்தில் இராதபடிக்கு அறுப்புண்டுபோகப்பண்ணுவ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ஞ்சனம் பார்க்கிறவர்களையும், குறிசொல்லுகிறவர்களையும், பின்தொடர்ந்து சோரம்போக எந்த ஆத்துமா அவர்களை நாடுகிறானோ, அந்த ஆத்துமாவுக்கு விரோதமாக எதிர்த்துநின்று, அவனைத் தன் ஜனத்திலிராதபடிக்கு அறுப்புண்டுபோகப்பண்ணுவ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ஞ்சனம் பார்க்கிறவர்களையும், குறிசொல்லுகிறவர்களையும், பின்தொடர்ந்து சோரம்போக எந்த ஆத்துமா அவர்களை நாடுகிறானோ, அந்த ஆத்துமாவுக்கு விரோதமாக எதிர்த்துநின்று, அவனைத் தன் ஜனத்திலிராதபடிக்கு அறுப்புண்டுபோகப்பண்ணுவ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 நீங்கள் உங்களைப் பரிசுத்தப்படுத்திப் பரிசுத்தராயிருங்கள்; நான் உங்கள் தேவனாகிய கர்த்த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் கட்டளைகளைக் கைக்கொண்டு நடவுங்கள்; நான் உங்களைப் பரிசுத்தமாக்குகிற கர்த்த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ன் தகப்பனையாவது தன் தாயையாவது சபிக்கிற எவனும் கொலைசெய்யப்படக்கடவன்; அவன் தன் தகப்பனையும் தன் தாயையும் சபித்தான், அவன் இரத்தப்பழி அவன்மேல் இருப்பதாக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ன் தகப்பனையாவது தன் தாயையாவது சபிக்கிற எவனும் கொலைசெய்யப்படக்கடவன்; அவன் தன் தகப்பனையும் தன் தாயையும் சபித்தான், அவன் இரத்தப்பழி அவன்மேல் இருப்பதாக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ஒருவன் பிறனுடைய மனைவியோடே விபசாரம் செய்தால், பிறன் மனைவியோடே விபசாரம் செய்த அந்த விபசாரனும் அந்த விபசாரியும் கொலைசெய்யப்படக்கடவ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யை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ஒருவன் பிறனுடைய மனைவியோடே விபசாரம் செய்தால், பிறன் மனைவியோடே விபசாரம் செய்த அந்த விபசாரனும் அந்த விபசாரியும் கொலைசெய்யப்படக்கடவ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ன் தகப்பன் மனைவியோடே சயனிக்கிறவன் தன் தகப்பனை நிர்வாணமாக்கினபடியால், இருவரும் கொலைசெய்யப்படக்கடவர்கள்; அவர்கள் இரத்தப்பழி அவர்கள்மேல் இருப்பதாக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ன் தகப்பன் மனைவியோடே சயனிக்கிறவன் தன் தகப்பனை நிர்வாணமாக்கினபடியால், இருவரும் கொலைசெய்யப்படக்கடவர்கள்; அவர்கள் இரத்தப்பழி அவர்கள்மேல் இருப்பதாக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ருவன் தன் மருமகளோடே சயனித்தால், இருவரும் கொலை செய்யப்படக்கடவர்கள்; அருவருப்பான தாறுமாறு பண்ணினார்கள்; அவர்கள் இரத்தப்பழி அவர்கள்மேல் இருப்பதாக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ருவன் தன் மருமகளோடே சயனித்தால், இருவரும் கொலை செய்யப்படக்கடவர்கள்; அருவருப்பான தாறுமாறு பண்ணினார்கள்; அவர்கள் இரத்தப்பழி அவர்கள்மேல் இருப்பதாக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ஒருவன் பெண்ணோடே சம்யோகம்பண்ணுகிறதுபோல ஆணோடே சம்யோகம்பண்ணினால், அருவருப்பானகாரியம் செய்த அவ்விருவரும் கொலை செய்யப்படக்கடவர்கள் அவர்கள் இரத்தப்பழி அவர்கள்மேல் இருப்பதாக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ஒருவன் பெண்ணோடே சம்யோகம்பண்ணுகிறதுபோல ஆணோடே சம்யோகம்பண்ணினால், அருவருப்பானகாரியம் செய்த அவ்விருவரும் கொலை செய்யப்படக்கடவர்கள் அவர்கள் இரத்தப்பழி அவர்கள்மேல் இருப்பதாக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வன் ஒரு ஸ்திரீயையும் அவள் தாயையும் படைத்தால், அது முறைகேடு; இவ்வித முறைகேடு உங்களுக்குள் இராதபடிக்கு, அவனையும் அவர்களையும் அக்கினியில் சுட்டெரிக்கவேண்ட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வன் ஒரு ஸ்திரீயையும் அவள் தாயையும் படைத்தால், அது முறைகேடு; இவ்வித முறைகேடு உங்களுக்குள் இராதபடிக்கு, அவனையும் அவர்களையும் அக்கினியில் சுட்டெரிக்கவேண்ட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ஒருவன் மிருகத்தோடே புணர்ந்தால், அவன் கொலைசெய்யப்படக்கடவன்; அந்த மிருகத்தையும் கொல்லக்கடவீ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ன்னும் நீ இஸ்ரவேல் புத்திரரோடே சொல்லவேண்டியது என்னவென்றால்: இஸ்ரவேல் புத்திரரிலும் இஸ்ரவேலில் வாசம்பண்ணுகிற அந்நியர்களிலும் எவனாகிலும் தன் சந்ததியில் ஒரு பிள்ளையை மோளேகுக்குக் கொடுத்தால், அவன் கொலை செய்யப்படவேண்டும்; தேசத்தின் ஜனங்கள் அவன்மேல் கல்லெறியவேண்ட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 ஸ்திரீ யாதொரு மிருகத்தோடே சேர்ந்து சயனித்தால், அந்த ஸ்திரீயையும் அந்த மிருகத்தையும் கொல்லக்கடவாய்; இரு ஜீவனும் கொலைசெய்யப்படவேண்டும்; அவைகளின் இரத்தப்பழி அவைகளின்மேல் இருப்பதாக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 ஸ்திரீ யாதொரு மிருகத்தோடே சேர்ந்து சயனித்தால், அந்த ஸ்திரீயையும் அந்த மிருகத்தையும் கொல்லக்கடவாய்; இரு ஜீவனும் கொலைசெய்யப்படவேண்டும்; அவைகளின் இரத்தப்பழி அவைகளின்மேல் இருப்பதாக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வன் தன் தகப்பனுக்காவது தன் தாய்க்காவது குமாரத்தியாயிருக்கிற தன் சகோதரியைச் சேர்த்துக்கொண்டு, அவன் அவளுடைய நிர்வாணத்தையும், அவள் அவனுடைய நிர்வாணத்தையும் பார்த்தால் அது பாதகம்; அவர்கள் தங்கள் ஜனங்களின் கண்களுக்கு முன்பாக அறுப்புண்டு போகக்கடவர்கள்; அவன் தன் சகோதரியை நிர்வாணப்படுத்தினான்; அவன் தன் அக்கிரமத்தைச் சுமப்ப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வன் தன் தகப்பனுக்காவது தன் தாய்க்காவது குமாரத்தியாயிருக்கிற தன் சகோதரியைச் சேர்த்துக்கொண்டு, அவன் அவளுடைய நிர்வாணத்தையும், அவள் அவனுடைய நிர்வாணத்தையும் பார்த்தால் அது பாதகம்; அவர்கள் தங்கள் ஜனங்களின் கண்களுக்கு முன்பாக அறுப்புண்டு போகக்கடவர்கள்; அவன் தன் சகோதரியை நிர்வாணப்படுத்தினான்; அவன் தன் அக்கிரமத்தைச் சுமப்ப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வன் தன் தகப்பனுக்காவது தன் தாய்க்காவது குமாரத்தியாயிருக்கிற தன் சகோதரியைச் சேர்த்துக்கொண்டு, அவன் அவளுடைய நிர்வாணத்தையும், அவள் அவனுடைய நிர்வாணத்தையும் பார்த்தால் அது பாதகம்; அவர்கள் தங்கள் ஜனங்களின் கண்களுக்கு முன்பாக அறுப்புண்டு போகக்கடவர்கள்; அவன் தன் சகோதரியை நிர்வாணப்படுத்தினான்; அவன் தன் அக்கிரமத்தைச் சுமப்ப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வன் தன் தகப்பனுக்காவது தன் தாய்க்காவது குமாரத்தியாயிருக்கிற தன் சகோதரியைச் சேர்த்துக்கொண்டு, அவன் அவளுடைய நிர்வாணத்தையும், அவள் அவனுடைய நிர்வாணத்தையும் பார்த்தால் அது பாதகம்; அவர்கள் தங்கள் ஜனங்களின் கண்களுக்கு முன்பாக அறுப்புண்டு போகக்கடவர்கள்; அவன் தன் சகோதரியை நிர்வாணப்படுத்தினான்; அவன் தன் அக்கிரமத்தைச் சுமப்ப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ஒருவன் சூதக ஸ்திரீயோடே சயனித்து, அவளை நிர்வாணமாக்கினால், அவன் அவளுடைய உதிர ஊற்றைத் திறந்து, அவளும் தன் உதிர ஊற்றை வெளிப்படுத்தினபடியால், இருவரும் தங்கள் ஜனத்தில் இராதபடிக்கு அறுப்புண்டுபோகவேண்ட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ஒருவன் சூதக ஸ்திரீயோடே சயனித்து, அவளை நிர்வாணமாக்கினால், அவன் அவளுடைய உதிர ஊற்றைத் திறந்து, அவளும் தன் உதிர ஊற்றை வெளிப்படுத்தினபடியால், இருவரும் தங்கள் ஜனத்தில் இராதபடிக்கு அறுப்புண்டுபோகவேண்ட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ஒருவன் சூதக ஸ்திரீயோடே சயனித்து, அவளை நிர்வாணமாக்கினால், அவன் அவளுடைய உதிர ஊற்றைத் திறந்து, அவளும் தன் உதிர ஊற்றை வெளிப்படுத்தினபடியால், இருவரும் தங்கள் ஜனத்தில் இராதபடிக்கு அறுப்புண்டுபோகவேண்ட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ன் தாயினுடைய சகோதரியையும் உன் தகப்பனுடைய சகோதரியையும் நிர்வாணமாக்காயாக, அப்படிப்பட்டவன் தன் நெருங்கிய இனத்தை அவமானமாக்கினான்; அவர்கள் தங்கள் அக்கிரமத்தைச் சுமப்ப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ன்னும் நீ இஸ்ரவேல் புத்திரரோடே சொல்லவேண்டியது என்னவென்றால்: இஸ்ரவேல் புத்திரரிலும் இஸ்ரவேலில் வாசம்பண்ணுகிற அந்நியர்களிலும் எவனாகிலும் தன் சந்ததியில் ஒரு பிள்ளையை மோளேகுக்குக் கொடுத்தால், அவன் கொலை செய்யப்படவேண்டும்; தேசத்தின் ஜனங்கள் அவன்மேல் கல்லெறியவேண்ட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ன் தாயினுடைய சகோதரியையும் உன் தகப்பனுடைய சகோதரியையும் நிர்வாணமாக்காயாக, அப்படிப்பட்டவன் தன் நெருங்கிய இனத்தை அவமானமாக்கினான்; அவர்கள் தங்கள் அக்கிரமத்தைச் சுமப்ப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ன் தாயினுடைய சகோதரியையும் உன் தகப்பனுடைய சகோதரியையும் நிர்வாணமாக்காயாக, அப்படிப்பட்டவன் தன் நெருங்கிய இனத்தை அவமானமாக்கினான்; அவர்கள் தங்கள் அக்கிரமத்தைச் சுமப்ப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ஒருவன் தன் தகப்பனின் சகோதரனுடைய மனைவியோடே சயனித்தால் அவன் தன் தகப்பனின் சகோதரனை நிர்வாணமாக்கினான், அவர்கள் தங்கள் பாவத்தைச் சுமப்பார்கள், சந்தானமில்லாமல் சாவ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ஒருவன் தன் தகப்பனின் சகோதரனுடைய மனைவியோடே சயனித்தால் அவன் தன் தகப்பனின் சகோதரனை நிர்வாணமாக்கினான், அவர்கள் தங்கள் பாவத்தைச் சுமப்பார்கள், சந்தானமில்லாமல் சாவ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ஒருவன் தன் சகோதரனுடைய மனைவியை விவாகம்பண்ணினால், அது அசுத்தம்; தன் சகோதரனை நிர்வாணமாக்கினான், அவர்கள் சந்தானமற்றிருப்ப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ஒருவன் தன் சகோதரனுடைய மனைவியை விவாகம்பண்ணினால், அது அசுத்தம்; தன் சகோதரனை நிர்வாணமாக்கினான், அவர்கள் சந்தானமற்றிருப்ப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 நீங்கள் குடியிருப்பதற்காக நான் உங்களைக் கொண்டுபோகிற தேசம் உங்களைக் கக்கிக்போடாதபடிக்கு, நீங்கள் என் கட்டளைகள் யாவையும் கைக்கொண்டு நடவுங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 நீங்கள் குடியிருப்பதற்காக நான் உங்களைக் கொண்டுபோகிற தேசம் உங்களைக் கக்கிக்போடாதபடிக்கு, நீங்கள் என் கட்டளைகள் யாவையும் கைக்கொண்டு நடவுங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ன் உங்களுக்கு முன்பாகத் துரத்திவிடுகிற ஜனத்தினுடைய வழிபாடுகளில் நடவாதிருங்கள்; அவர்கள் இப்படிப்பட்ட காரியங்களையெல்லாம் செய்தபடியால் நான் அவர்களை அரோசித்த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ன் உங்களுக்கு முன்பாகத் துரத்திவிடுகிற ஜனத்தினுடைய வழிபாடுகளில் நடவாதிருங்கள்; அவர்கள் இப்படிப்பட்ட காரியங்களையெல்லாம் செய்தபடியால் நான் அவர்களை அரோசித்த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ன்னும் நீ இஸ்ரவேல் புத்திரரோடே சொல்லவேண்டியது என்னவென்றால்: இஸ்ரவேல் புத்திரரிலும் இஸ்ரவேலில் வாசம்பண்ணுகிற அந்நியர்களிலும் எவனாகிலும் தன் சந்ததியில் ஒரு பிள்ளையை மோளேகுக்குக் கொடுத்தால், அவன் கொலை செய்யப்படவேண்டும்; தேசத்தின் ஜனங்கள் அவன்மேல் கல்லெறியவேண்டும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ீங்கள் அவர்கள் தேசத்தைச் சுதந்தரிப்பீர்கள் என்று உங்களோடே சொன்னேன்; பாலும் தேனும் ஓடுகிற அந்த தேசத்தை உங்களுக்குச் சுதந்தரமாகக் கொடுப்பேன்; உங்களை மற்ற ஜனங்களை விட்டுப் பிரித்தெடுத்த உங்கள் தேவனாகிய கர்த்தர் நானே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ீங்கள் அவர்கள் தேசத்தைச் சுதந்தரிப்பீர்கள் என்று உங்களோடே சொன்னேன்; பாலும் தேனும் ஓடுகிற அந்த தேசத்தை உங்களுக்குச் சுதந்தரமாகக் கொடுப்பேன்; உங்களை மற்ற ஜனங்களை விட்டுப் பிரித்தெடுத்த உங்கள் தேவனாகிய கர்த்தர் நானே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ீங்கள் அவர்கள் தேசத்தைச் சுதந்தரிப்பீர்கள் என்று உங்களோடே சொன்னேன்; பாலும் தேனும் ஓடுகிற அந்த தேசத்தை உங்களுக்குச் சுதந்தரமாகக் கொடுப்பேன்; உங்களை மற்ற ஜனங்களை விட்டுப் பிரித்தெடுத்த உங்கள் தேவனாகிய கர்த்தர் நானே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கையால் சுத்தமான மிருகங்களுக்கும் அசுத்தமான மிருகங்களுக்கும், சுத்தமான பறவைகளுக்கும் அசுத்தமான பறவைகளுக்கும் நீங்கள் வித்தியாசம் பண்ணி, நான் உங்களுக்குத் தீட்டாக எண்ணச் சொல்லி விலக்கின மிருகங்களாலும் பறவைகளாலும் தரையிலே ஊருகிற யாதொரு பிராணிகளாலும் உங்களை அருவருப்பாக்காதிருப்பீர்களாக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கையால் சுத்தமான மிருகங்களுக்கும் அசுத்தமான மிருகங்களுக்கும், சுத்தமான பறவைகளுக்கும் அசுத்தமான பறவைகளுக்கும் நீங்கள் வித்தியாசம் பண்ணி, நான் உங்களுக்குத் தீட்டாக எண்ணச் சொல்லி விலக்கின மிருகங்களாலும் பறவைகளாலும் தரையிலே ஊருகிற யாதொரு பிராணிகளாலும் உங்களை அருவருப்பாக்காதிருப்பீர்களாக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கையால் சுத்தமான மிருகங்களுக்கும் அசுத்தமான மிருகங்களுக்கும், சுத்தமான பறவைகளுக்கும் அசுத்தமான பறவைகளுக்கும் நீங்கள் வித்தியாசம் பண்ணி, நான் உங்களுக்குத் தீட்டாக எண்ணச் சொல்லி விலக்கின மிருகங்களாலும் பறவைகளாலும் தரையிலே ஊருகிற யாதொரு பிராணிகளாலும் உங்களை அருவருப்பாக்காதிருப்பீர்களாக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ாகிய நான் பரிசுத்தராயிருக்கிறபடியினாலே நீங்களும் எனக்கேற்ற பரிசுத்தவான்களாயிருப்பீர்களாக, நீங்கள் என்னுடையவர்களாயிருக்கும்படிக்கு, உங்களை மற்ற ஜனங்களை விட்டுப் பிரித்தெடுத்தே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ாகிய நான் பரிசுத்தராயிருக்கிறபடியினாலே நீங்களும் எனக்கேற்ற பரிசுத்தவான்களாயிருப்பீர்களாக, நீங்கள் என்னுடையவர்களாயிருக்கும்படிக்கு, உங்களை மற்ற ஜனங்களை விட்டுப் பிரித்தெடுத்தே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ஞ்சனம்பார்க்கிறவர்களும் குறிசொல்லுகிறவர்களுமாயிருக்கிற புருஷனாகிலும் ஸ்திரீயாகிலும் கொலைசெய்யப்படவேண்டும்; அவர்கள்மேல் கல்லெறிவார்களாக; அவர்கள் இரத்தப்பழி அவர்கள்மேல் இருக்கக்கடவது என்று சொல் என்ற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ஞ்சனம்பார்க்கிறவர்களும் குறிசொல்லுகிறவர்களுமாயிருக்கிற புருஷனாகிலும் ஸ்திரீயாகிலும் கொலைசெய்யப்படவேண்டும்; அவர்கள்மேல் கல்லெறிவார்களாக; அவர்கள் இரத்தப்பழி அவர்கள்மேல் இருக்கக்கடவது என்று சொல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என் பரிசுத்த ஸ்தலத்தைத் தீட்டுப்படுத்தி, என் பரிசுத்த நாமத்தைப் பரிசுத்தக் குலைச்சலாக்கும்படிக்கு, தன் சந்ததியில் ஒரு பிள்ளையை மோளேகுக்குக் கொடுத்ததினாலே, நான் அப்படிப்பட்டவனுக்கு விரோதமாக எதிர்த்து நின்று அவனைத் தன் ஜனத்தில் இராதபடிக்கு அறுப்புண்டு போகப்பண்ணுவ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என் பரிசுத்த ஸ்தலத்தைத் தீட்டுப்படுத்தி, என் பரிசுத்த நாமத்தைப் பரிசுத்தக் குலைச்சலாக்கும்படிக்கு, தன் சந்ததியில் ஒரு பிள்ளையை மோளேகுக்குக் கொடுத்ததினாலே, நான் அப்படிப்பட்டவனுக்கு விரோதமாக எதிர்த்து நின்று அவனைத் தன் ஜனத்தில் இராதபடிக்கு அறுப்புண்டு போகப்பண்ணுவ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தன் சந்ததியில் ஒரு பிள்ளையை மோளேகுக்குக் கொடுக்கும்போது, தேசத்தின் ஜனங்கள் அவனைக் கொலைசெய்யாதபடிக்குக் கண்சாடையாயிருந்தால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தன் சந்ததியில் ஒரு பிள்ளையை மோளேகுக்குக் கொடுக்கும்போது, தேசத்தின் ஜனங்கள் அவனைக் கொலைசெய்யாதபடிக்குக் கண்சாடையாயிருந்தால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ಆಗ ನಾನು ಆ ಮನುಷ್ಯನಿಗೂ ಅವನ ಕುಟುಂಬಕ್ಕೂ ವಿರೋಧವಾ ಗಿಯೂ ವಿಮುಖನಾಗಿಯೂ ಇರುವೆನು. ಮೋಲೆಕ ನೊಂದ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್ಯಭಿಚಾರಮಾಡಿದ್ದಕ್ಕಾಗಿ ಅವನನೂ ವ್ಯಭಿಚಾರಮಾಡುವದಕ್ಕೆ ಹಿಂಬಾಲಿಸುವವರೆಲ್ಲರನ್ನೂ ಅವರ ಜನರ ಮಧ್ಯದೊಳಗ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ೆಗೆದುಹಾಕ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ಮಂತ್ರವಾದಿಗಳ ಕಡೆಗೆ ತಿರುಗಿ ಕೊಳ್ಳುವವನಿಗೂ ವ್ಯಭಿಚಾರಮಾಡುವಂತೆ ಮಾಟಗಾರರನ್ನು ಹಿಂಬಾಲಿಸುವವನಿಗೂ ನಾ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ಿಮುಖನಾಗಿರುವೆನು, ಅವನನ್ನು ಅವನ ಜನರ ಮಧ್ಯದೊಳಗಿಂದ ತೆಗೆದುಹಾಕ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ಆದದರಿಂದ ನೀವು ನಿಮ್ಮನ್ನು ಶುದ್ಧಪಡಿಸಿಕೊಂಡು ಪರಿಶುದ್ಧರಾಗಿರಿ; ನಿಮ್ಮ ದೇವರಾಗಿರುವ ಕರ್ತನು ನಾನ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ನೀವು ನನ್ನ ನಿಯಮಗಳನ್ನು ಕೈಕೊಂಡು ಅವುಗಳನ್ನು ಮಾಡಬೇಕು; ನಿಮ್ಮನ್ನು ಶುದ್ಧಪಡಿಸುವ ಕರ್ತನು ನಾನ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ತನ್ನ ತಂದೆಯನ್ನಾಗಲಿ ತಾಯಿಯನ್ನಾಗಲಿ ಶಪಿಸುವ ವನಿಗೆ ನಿಶ್ಚಯವಾಗಿ ಮರಣದಂಡನೆ ವಿಧಿಸಬೇಕು; ಯಾವನು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ಂದೆಯನ್ನಾಗಲಿ ತಾಯಿಯನ್ನಾಗಲಿ ಶಪಿಸುವನೋ ಅವನ ರಕ್ತವು ಅವನ ಮೇಲೆಯೇ ಇ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ಒಬ್ಬನು ಮತ್ತೊಬ್ಬನ ಹೆಂಡತಿಯೊಡನೆ ವ್ಯಭಿ ಚಾರಮಾಡಿದರೆ, ಅಂದರೆ ತನ್ನ ನೆರೆಯವನ ಹೆಂಡ ತಿಯೊಡನೆ ವ್ಯಭಿಚಾರಮಾಡಿ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ತರುವಾಯ ಕರ್ತನು ಮೋಶೆಯೊಂದಿಗೆ ಮಾತನಾಡಿ ಹೇಳಿದ್ದೇನ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್ಯಭಿಚಾರ ಮಾಡುವವನಿಗೂ ವ್ಯಭಿಚಾರಮಾಡುವವಳಿಗೂ ನಿಶ್ಚಯವಾಗಿ ಮರಣದಂಡನೆ ವಿಧ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ತನ್ನ ತಂದೆಯ ಹೆಂಡತಿಯೊಡನೆ ಸಂಗಮಿಸುವವನು ತನ್ನ ತಂದೆಯ ಬೆತ್ತಲೆತನವನ್ನು ಕಾಣುವಂತೆ ಮಾಡಿದ್ದಾನೆ; ಅವರಿಬ್ಬರಿಗ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ಶ್ಚಯವಾಗಿ ಮರಣದಂಡನೆ ವಿಧಿಸ ಬೇಕು; ಅವರ ರಕ್ತವು ಅವರ ಮೇಲೆ ಇರುವದ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ಒಬ್ಬನು ತನ್ನ ಸೊಸೆಯೊಂದಿಗೆ ಸಂಗಮಿಸಿದರೆ ಅವರಿಬ್ಬರಿಗೂ ನಿಶ್ಚಯವಾಗಿ ಮರಣದಂಡನೆ ವಿಧಿಸ ಬೇಕು; ಅವ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ಲಿಬಿಲಿಯನ್ನುಂಟುಮಾಡಿದ್ದಾರೆ; ಅವರ ರಕ್ತವು ಅವರ ಮೇಲೆ ಇ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ಒಬ್ಬ ಮನುಷ್ಯನು ಸ್ತ್ರೀಯೊಂದಿಗೆ ಮಲಗುವಂತೆ ಮತ್ತೊಬ್ಬ ಮನುಷ್ಯನೊಂದಿಗೆ ಮಲಗಿದರೆ ಅವರಿಬ್ಬರೂ ಅಸಹ್ಯ ವಾದದ್ದ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ಿದವರಾಗಿದ್ದಾರೆ; ಅವರಿಗೆ ನಿಶ್ಚಯ ವಾಗಿಯೂ ಮರಣದಂಡನೆ ವಿಧಿಸಬೇಕು; ಅವರ ರಕ್ತವು ಅವರ ಮೇಲೆ ಇ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ಒಬ್ಬ ಮನುಷ್ಯನು ತನಗೆ ಒಬ್ಬ ಹೆಂಡತಿಯನ್ನೂ ಅವಳ ತಾಯಿಯನ್ನೂ ತೆಗೆದುಕೊಂಡರೆ ಅದು ದುಷ್ಟತನವಾಗಿದೆ; ನಿಮ್ಮ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ುಷ್ಟತನವು ಇರದಂತೆ ಅವನೂ ಅವರೂ ಬೆಂಕಿ ಯಿಂದ ಸುಡಲ್ಪ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ಒಬ್ಬನು ಪಶುವಿನೊಂದಿಗೆ ಸಂಗಮಿಸಿದರೆ ಅವನಿಗೆ ನಿಶ್ಚಯವಾಗಿ ಮರಣದಂಡನೆ ಯಾಗಬೇಕು, ನೀವು ಆ ಪಶುವನ್ನು ವಧ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ನೀನು ತಿರಿಗಿ ಇಸ್ರಾಯೇಲ್‌ ಮಕ್ಕಳಿಗೆ ಹೀಗೆ ಹೇಳಬೇಕು--ಇಸ್ರಾಯೇಲ್‌ ಮಕ್ಕಳಲ್ಲಾಗಲಿ ಇಸ್ರಾಯೇಲಿ ನಲ್ಲಿ ಪ್ರವಾಸಿಯ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ಇದಲ್ಲದೆ ಒಬ್ಬ ಸ್ತ್ರೀಯು ಒಂದು ಪಶುವಿನೊಂದಿಗೆ ಸಂಗಮಿಸುವದಕ್ಕಾಗಿ ಮಲಗಿಕೊಂಡರೆ ನೀವು ಆ ಸ್ತ್ರೀಯನ್ನೂ ಪಶುವ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ಲ್ಲಬೇಕು; ಅವರಿಗೆ ನಿಶ್ಚಯವಾಗಿ ಮರಣದಂಡನೆಯಾಗಬೇಕು; ಅವರ ರಕ್ತವು ಅವರ ಮೇಲೆ ಇ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ಒಬ್ಬನು ತನ್ನ ತಂದೆಯ ಇಲ್ಲವೆ ತನ್ನ ತಾಯಿಯ ಮಗಳಾದ ತನ್ನ ಸಹೋದರಿಯನ್ನು ತೆಗೆದುಕೊಂಡು ಅವಳ ಬೆತ್ತಲೆ ತನ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ೋಡಿದರೆ ಇಲ್ಲವೆ ಅವಳು ಅವನ ಬೆತ್ತಲೆತನವನ್ನು ನೋಡಿದರೆ ಅದು ದುಷ್ಟತನವೇ; ಅವರು ತಮ್ಮ ಜನರ ದೃಷ್ಟಿಯಲ್ಲಿಯೇ ತೆಗೆ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ಕಲ್ಪಡಬೇಕು; ಅವರ ರಕ್ತವು ಅವರ ಮೇಲೆ ಇರುವದು. ಅವನು ತನ್ನ ಸಹೋದರಿಯ ಬೆತ್ತಲೆತನ ವನ್ನು ಕಾಣುವಂತೆ ಮಾಡಿದ್ದರಿಂದ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ರಾಧ ವನ್ನು ತಾನೇ ಹೊತ್ತುಕೊಳ್ಳ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ಒಬ್ಬನು ರೋಗದಲ್ಲಿರುವ ಒಬ್ಬ ಸ್ತ್ರೀಯೊಂದಿಗೆ ಮಲಗಿ ಅವಳ ಬೆತ್ತಲೆತನವನ್ನು ಕಾಣುವಂತೆ ಮಾಡಿದರೆ ಅವನು ಅವ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ುಗ್ಗೆಯನ್ನು ಬಯಲುಪಡಿಸಿದ್ದಾನೆ; ಅವಳು ತನ್ನ ರಕ್ತದ ಬುಗ್ಗೆಯನ್ನು ಬಯಲುಪಡಿಸಿದ್ದಾಳೆ; ಆದದರಿಂದ ಅವರಿಬ್ಬರೂ ಅವರ ಜನ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ಧ್ಯದಿಂದ ತೆಗೆದುಹಾಕಲ್ಪ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ಇದಲ್ಲದೆ ನೀನು ನಿನ್ನ ತಾಯಿಯ ಸಹೋದರಿಯ ಇಲ್ಲವೆ ತಂದೆಯ ಸಹೋದರಿಯ ಬೆತ್ತಲೆತನವನ್ನು ಕಾಣುವಂತೆ ಮಾಡ ಬಾರದ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ರಕೀಯರಲ್ಲಾಗಲಿ ಯಾವನಾ ದರೂ ತನ್ನ ಸಂತತಿಯನ್ನು ಮೋಲೆಕನಿಗೆ ಕೊಟ್ಟರೆ ನಿಶ್ಚಯವಾಗಿ ಅವನಿಗೆ ಮರಣವನ್ನು ವಿಧಿಸಬೇಕು; ದೇಶ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ಾಣುವಂತೆ ಮಾಡಿದವನು ತನ್ನ ಹತ್ತಿರದ ಸಂಬಂಧಿಯ ಬೆತ್ತಲೆತನವನ್ನು ಬಯಲು ಮಾಡಿದ್ದಾನೆ; ಅವರು ತಮ್ಮ ಅಪರಾಧ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ತ್ತುಕೊಳ್ಳ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ಒಬ್ಬನು ತನ್ನ ಚಿಕ್ಕಪ್ಪನ ಹೆಂಡತಿಯೊಂದಿಗೆ ಸಂಗಮಿಸಿದರೆ ಅವನು ತನ್ನ ಚಿಕ್ಕಪ್ಪನ ಬೆತ್ತಲೆತನವನ್ನು ಕಾಣುವಂತ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ಿದ್ದಾನೆ; ಅವರು ತಮ್ಮ ಪಾಪವನ್ನು ಹೊತ್ತುಕೊಳ್ಳಬೇಕು; ಅವರು ಮಕ್ಕಳಿಲ್ಲದೆ ಸಾಯು 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ಇದಲ್ಲದೆ ಒಬ್ಬನು ತನ್ನ ಸಹೋದರನ ಹೆಂಡತಿಯನ್ನು ತೆಗೆದುಕೊಂಡರೆ ಅದು ಅಶುದ್ಧ ವಾದದ್ದು; ಅವನು ತನ್ನ ಸಹೋದರನ ಬೆತ್ತ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ನವನ್ನು ಕಾಣುವಂತೆ ಮಾಡಿದ್ದಾನೆ; ಅವರು ಮಕ್ಕಳಿ ಲ್ಲದವರಾಗ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ಆದದರಿಂದ ನೀವು ನನ್ನ ಎಲ್ಲಾ ನಿಯಮಗಳನ್ನೂ ನ್ಯಾಯಗಳನ್ನೂ ಕೈಕೊಂಡು ಅವುಗಳನ್ನು ಮಾಡಬೇಕು; ಹೀಗಿದ್ದರೆ ನೀ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ಾಸಿಸುವದಕ್ಕೆ ನಾನು ನಿಮ್ಮನ್ನು ತರುವ ಆ ದೇಶವು ನಿಮ್ಮನ್ನು ಕಾರಿಬಿಡುವದ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ನಾನು ನಿಮ್ಮೆದುರಿನಲ್ಲಿಯೇ ಹೊರಗೆ ಹಾಕಿದ ಜನಾಂಗಗಳಂತೆ ನೀವು ನಡೆಯಬಾರದು; ಅವರು ಇಂಥವುಗಳನ್ನೆಲ್ಲಾ ಮಾಡಿದ್ದಾರೆ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ಕಾರಣ ನಾನು ಅವರನ್ನು ಅಸಹ್ಯಿಸಿಕೊಂಡಿದ್ದ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ನರು ಅವನಿಗೆ ಕಲ್ಲೆಸೆಯ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ನಾನು ನಿಮಗೆ ಹೇಳಿದ್ದೇನಂದರೆ--ನೀವು ಅವರ ದೇಶವನ್ನು ಸ್ವಾಧೀನ ಪಡಿಸಿಕೊಳ್ಳುವಿರಿ. ಹಾಲೂ ಜೇನೂ ಹರಿಯುವ ಆ ದೇಶ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ೀವು ಸ್ವಾಧೀನಪಡಿಸಿಕೊಳ್ಳುವಂತೆ ನಾನು ಅದನ್ನು ನಿಮಗೆ ಕೊಡುತ್ತೇನೆ. ನಿಮ್ಮನ್ನು ಬೇರೆ ಜನರಿಂದ ಪ್ರತ್ಯೇಕಪಡಿಸಿದಂ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ಮ್ಮ ದೇವರಾಗಿರುವ ಕರ್ತನು ನಾನ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ಆದದರಿಂದ ನೀವು ಶುದ್ಧವಾದ ಮತ್ತು ಅಶುದ್ಧವಾದ ಪಶುಗಳ ಮಧ್ಯದಲ್ಲಿಯೂ ಅಶುದ್ಧವಾದ ಮತ್ತು ಶುದ್ಧವಾದ ಪಕ್ಷಿಗ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ಧ್ಯದಲ್ಲಿಯೂ ವ್ಯತ್ಯಾಸ ಮಾಡಬೇಕು. ಇದಲ್ಲದೆ ನಾನು ನಿಮ್ಮಿಂದ ಪ್ರತ್ಯೇಕಿಸಿದ ಅಶುದ್ಧವಾದ ಪಶುಗಳಿಂದಲೂ ಪಕ್ಷಿಗಳಿಂದಲ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ಭೂಮಿಯ ಮೇಲೆ ಚಲಿಸುವ ಯಾವ ತರವಾದ ಜೀವಿಯಿಂದಲೂ ನೀವು ನಿಮ್ಮನ್ನು ಅಶುದ್ಧಮಾಡಿ ಕೊಳ್ಳ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ನೀವು ನನ್ನವರಾಗಿರುವಂತೆ ನಿಮ್ಮನ್ನು ಬೇರೆ ಜನರಿಂದ ಪ್ರತ್ಯೇಕಿಸಿದ್ದ ಕರ್ತನಾದ ನಾನು ಪರಿಶುದ್ಧನಾಗಿರುವದರಿಂದ ನೀ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ನಗೆ ಪರಿಶುದ್ಧ ರಾ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ಮನುಷ್ಯನಾಗಲಿ ಸ್ತ್ರೀಯಾಗಲಿ ಮಂತ್ರವಾದಿ ಇಲ್ಲವೆ ಮಾಟಗಾರರಾಗಿರುವದಾಗಿದ್ದರೆ ಅವರನ್ನು ನಿಶ್ಚಯವಾಗಿ ಕಲ್ಲೆಸೆ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ಲ್ಲಬೇಕು; ಅವರ ರಕ್ತವು ಅವರ ಮೇಲೆ ಇ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ನಾನು ಆ ಮನುಷ್ಯನಿಗೆ ವಿಮುಖನಾಗಿರುವೆನು; ಅವನನ್ನು ಅವನ ಜನರ ಮಧ್ಯದೊಳಗಿಂದ ತೆಗೆದುಹಾಕುವೆನು; ಅವನು ನನ್ನ ಹೆಸರ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ವಿತ್ರಗೊಳಿಸುವಂತೆ ಮತ್ತು ನನ್ನ ಪವಿತ್ರ ಸ್ಥಳವನ್ನು ಹೊಲೆಮಾಡುವಂತೆ ತನ್ನ ಸಂತತಿಯನ್ನು ಮೋಲೆಕನಿಗೆ ಕೊಟ್ಟಿದ್ದ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 ಮನು ಷ್ಯನು ತನ್ನ ಸಂತತಿಯನ್ನು ಮೋಲೆಕನಿಗೆ ಕೊಡುವಾಗ ಹೇಗಾದರೂ ಜನರು ತಮ್ಮ ಕಣ್ಣುಗಳನ್ನು ಮರೆಮಾಡಿ ಅವ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ಲ್ಲದೆ ಹೋ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2026-09-07T02:52:36Z</dcterms:created>
  <dcterms:modified xsi:type="dcterms:W3CDTF">2026-09-07T02:52:36Z</dcterms:modified>
  <dc:title>ಲೇವಿಯಕಾಂಡ : 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