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presProps" Target="presProps.xml"/>
  <Relationship Id="rId27" Type="http://schemas.openxmlformats.org/officeDocument/2006/relationships/viewProps" Target="viewProps.xml"/>
  <Relationship Id="rId2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14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ரதான மேய்ப்பன் நீர் வெளிப்படும்போ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கிமையின் கிரீடம் என் தலைமே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ோவா நடந்ததால் உம் கண்கள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ிருபை கிடைத்ததை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ுடும்பமாய் பேழைக்குள் செல் என்று சொல்ல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ெள்ளத்திலிருந்து காத்தீரய்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பிரகாம் நடந்தான் உம்மோடுகூ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நேகிதன் என்றழைத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ெய்யப்போவதை மறைப்பேனோ என்ற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ெரிவித்தீர் உமது திட்டங்கள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 கலங்காமல் காத்தீரய்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ண்மையாய் நடந்த எசேக்கியா ராஜ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ண்ணப்பம் கேட்டீரை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ணீரைக் கண்டு மரணத்தினின்ற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டுவித்து மீண்டும் வாழச்செய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ல் இடறாமல் பிடித்தீரய்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யிரோடு வாழும் நாட்களெல்ல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ோடு கூட நடந்த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ோடு கூட நடந்த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யிரோடு வாழும் நாட்களெல்ல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ஏனோக்கு நடந்தான் உம்மோடுகூ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டுத்துக் கொண்டீரய்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2026-07-25T10:25:42Z</dcterms:created>
  <dcterms:modified xsi:type="dcterms:W3CDTF">2026-07-25T10:25:42Z</dcterms:modified>
  <dc:title>துதிப் பாடல்கள் : 1000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