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4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தான மேய்ப்பன் நீர் வெளிப்படும்போ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கிரீடம் என் தலைமே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வா நடந்ததால் உம் கண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ிடைத்த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ும்பமாய் பேழைக்குள் செல் என்று சொல்ல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த்திலிருந்து காத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பிரகாம் நடந்தான் உம்மோடு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நேகிதன் என்றழ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யப்போவதை மறைப்பேனோ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ெரிவித்தீர் உமது திட்ட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 கலங்காமல் காத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நடந்த எசேக்கியா ராஜ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ப்பம் கேட்டீர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ைக் கண்டு மரணத்தின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த்து மீண்டும் வாழச்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் இடறாமல் பிடித்த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வாழும்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கூட நட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ோடு கூட நட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வாழும் நாட்களெல்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ோக்கு நடந்தான் உம்மோடுகூ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டுத்துக் கொண்டீர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7">
  <a:themeElements>
    <a:clrScheme name="Theme5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2026-07-25T10:25:42Z</dcterms:created>
  <dcterms:modified xsi:type="dcterms:W3CDTF">2026-07-25T10:25:42Z</dcterms:modified>
  <dc:title>துதிப் பாடல்கள் : 1000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