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தான மேய்ப்பன் நீர் வெளிப்ப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கிரீடம் என் தலை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ா நடந்ததால் உம் கண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டைத்த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ும்பமாய் பேழைக்குள் செல் என்று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த்திலிருந்து கா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நடந்தான் உம்மோடு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தன் என்றழ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ப்போவதை மறைப்பேனோ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வித்தீர் உமது திட்ட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கலங்காமல் கா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நடந்த எசேக்கியா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ம் கேட்ட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க் கண்டு மரணத்த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ு மீண்டும் வாழச்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இடறாமல் பிடி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கூட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கூட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ோக்கு நடந்தான் உம்மோடு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க் கொண்ட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2026-09-08T12:19:41Z</dcterms:created>
  <dcterms:modified xsi:type="dcterms:W3CDTF">2026-09-08T12:19:41Z</dcterms:modified>
  <dc:title>துதிப் பாடல்கள் : 1000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