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ன் நேசிப்பே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இயேசய்யா – 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அமர்ந்து ஆராதிப்பேன் 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ம் தியானித்து அக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 புயல் வந்து மோதித் தாக்கினாலு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க்கப்படுவதில்லை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2026-09-09T11:16:43Z</dcterms:created>
  <dcterms:modified xsi:type="dcterms:W3CDTF">2026-09-09T11:16:43Z</dcterms:modified>
  <dc:title>துதிப் பாடல்கள் : 738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