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தந்திடவே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ப் போக்கிட சாபத்தை நீ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மைந்தனாய்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டுத் தொழுவத்திலே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்மைக் கோலத்திலே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ை வெறு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ை தர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ாய்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ிறந்தார் பெத்தலகேம் ஊர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யாளின் மைந்தனாய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ார் பாவங்களைப் போ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வாய் அவதர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ு அல்லேல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ைப் போக்கிடவே பிறந்த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2026-07-25T13:23:46Z</dcterms:created>
  <dcterms:modified xsi:type="dcterms:W3CDTF">2026-07-25T13:23:46Z</dcterms:modified>
  <dc:title>துதிப் பாடல்கள் : 459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