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ளிச்சம் தந்திடவே பிறந்தா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த்தைப் போக்கிட சாபத்தை நீக்க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ினில் மைந்தனாய் பிறந்தா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ட்டுத் தொழுவத்திலே பிறந்தா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ழ்மைக் கோலத்திலே பிறந்தா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ன்மையை வெறுத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ழ்மையை தரித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ாஜாதி ராஜனாய் பிறந்தா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பிறந்தார் பெத்தலகேம் ஊர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ியாளின் மைந்தனாய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றந்தார் பாவங்களைப் போக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ுவாய் அவதரித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ு அல்லேல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ளைப் போக்கிடவே பிறந்தா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2026-06-10T10:02:48Z</dcterms:created>
  <dcterms:modified xsi:type="dcterms:W3CDTF">2026-06-10T10:02:48Z</dcterms:modified>
  <dc:title>துதிப் பாடல்கள் : 459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