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ஞ்சுகவலையில் மூழ்க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ம் தளரா திடனளி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) வஞ்சகன் வெஞ்சமர் புரிந்திடி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ஞ்சாமல் வென்றிட அருகில் ந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ஞ்சலங்கள் நெஞ்சில் நின்று வருத்த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ஞ்சம் தந்தே எமைத் தாங்கின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) பாதைகள் நன்மையாய் அமைந்த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தனே நாள்தோறும் அருள்புரி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கமாய் வாருமே ஆவலைத் தீ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ங்கிடும் மாந்தரை சேர்த்த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அன்பு அற்புதமே – (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அன்பு ஆச்சரியமே – (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) ஆண்டுகள் பலவாய் ஆதரி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ண்டும் பல நன்மைகள் புரிந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ண்டும் இந்நாளில் நல் ஆசீர்பெற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ண்டிடுவோம் அவர் பாதம் வீழ்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) பஞ்சம் பசியில் பாதுகா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ிஞ்சும் நோய்கள் பல தவிர்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2026-07-09T08:52:30Z</dcterms:created>
  <dcterms:modified xsi:type="dcterms:W3CDTF">2026-07-09T08:52:30Z</dcterms:modified>
  <dc:title>துதிப் பாடல்கள் : 482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