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ஞ்சுகவலையில் மூழ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தளரா திடன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வஞ்சகன் வெஞ்சமர் புரி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மல் வென்றிட அருகில்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ங்கள் நெஞ்சில் நின்று வருத்த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தந்தே எமைத் தாங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) பாதைகள் நன்மையாய் அமை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ே நாள்தோறும் அருள்புர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ாய் வாருமே ஆவலைத் தீ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டும் மாந்தரை சேர்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ு அற்புதமே –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ு ஆச்சரியமே –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ஆண்டுகள் பலவாய் ஆ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 பல நன்மைகள் புர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இந்நாளில் நல் ஆசீர்பெ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டுவோம் அவர் பாதம் வீ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பஞ்சம் பசியில் பாதுகா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நோய்கள் பல தவி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2026-09-05T22:57:23Z</dcterms:created>
  <dcterms:modified xsi:type="dcterms:W3CDTF">2026-09-05T22:57:23Z</dcterms:modified>
  <dc:title>துதிப் பாடல்கள் : 482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