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7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Merry Christmas தான் 
Happy Christmas தான்
Merry Merry Merry Christmas தான்
Happy Christmas தான்
Merry Christmas தான் 
Happy Happy Happy Christmas தான் --- கைக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கள் தட்டிப் பாடு துள்ளித் துள்ளி ஆடு 
மன்னன் ஏசு பிறந்து விட்டார் 
யூதர்களின் ராஜா வண்ண சாரோன் ரோஜா
மண்ணகத்தில் அவதரித்தார் 
உன்னதரைப் புகழ்ந்திடுவோம்  
உள்ளமதை கொடுத்தி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 நள்ளிரவு நேரம் வயல்களின் ஓரம் 
மேய்ப்பர் காதில் கீதம்  தூதர்களின் ராகம்
ஏழ்மையான நம்மையுமே ஏற்றுக்கொள்வ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Merry Christmas தான் 
Happy Christmas தான்
Merry Merry Merry Christmas தான்
Happy Christmas தான்
Merry Christmas தான் 
Happy Happy Happy Christmas தான் --- கைக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சேனை தூதர் பாடல்  வானம் மீது கேட்கும் 
துதிக்கின்ற ஓசை  பாலகனை ஈர்க்கும் 
தூதர் போலத் துதி பாடல் இசைத்தி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Merry Christmas தான் 
Happy Christmas தான்
Merry Merry Merry Christmas தான்
Happy Christmas தான்
Merry Christmas தான் 
Happy Happy Happy Christmas தான் --- கைக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ஞானியர்கள் மூவர் நட்சத்திரம் கண்டார் 
ஏசுவையே தேடி பெத்தலகேம் சென்றார் 
தேடி தேடி தேவனை நாம் கண்டடைவோ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Merry Christmas தான் 
Happy Christmas தான்
Merry Merry Merry Christmas தான்
Happy Christmas தான்
Merry Christmas தான் 
Happy Happy Happy Christmas தான் --- கைக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 சாஸ்திரிகள் போல சாஷ்டாங்கமாய்  வீழ்வோம் 
பொன்னுடனே போளம் தூபவர்க்கம் ஈவோம் 
இதயத்தை இயேசுவுக்கே படைத்தி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2026-07-31T14:01:40Z</dcterms:created>
  <dcterms:modified xsi:type="dcterms:W3CDTF">2026-07-31T14:01:40Z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