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4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பனையே அனுதினமே
மகிழ்வுடனே துதித்திடுவேன் - தின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என்னை அன்பில் இணைத்திடவே
கண்டீர் பூவுருவாகு  முன்னே
ஜோதியாய் தேவ மகிமையை பெறவே
தேவன் என்னை தெரிந்தெடுத்ததினால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தூதராலும் செய்யவொண்ணா
தூய பணியை அற்புதமாய்
தோசியாலும் செய்திட கிருபை	
தூயன் கிறிஸ்து தந்தனர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அழைத்தாரே சுவிஷேசத்தினால்
அடைய தேவ சாயலதை 
பயத்துடனே பரிசுத்தமதையே
பாரினில் பூரணமாக்கிடுவோம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ஆவலுடனே காத்திருந்தேன்
சேவை புரிவோம் இயேசுவுக்காய்
ஆசை இயேசு மணவாளன் வருவார்
சீயோனில் என்னை சேர்த்திடவே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4">
  <a:themeElements>
    <a:clrScheme name="Theme5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2026-07-30T12:39:01Z</dcterms:created>
  <dcterms:modified xsi:type="dcterms:W3CDTF">2026-07-30T12:39:01Z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