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8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நேசிக்கும் தேவன் இயேசு இன்றும் ஜீவிக்கிறார்
அவர் நேற்றும் இன்றும் நாளை என்றும் மாறாதவர் 
நான் பாடி மகிழ்ந்திடுவேன் என் இயேசுவைத் துதித்திடுவேன்
என் ஜீவிய காலமெல்லாம் அவர் பாதத்தில் அமர்ந்த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டலாம் துன்பத்தில் தவிக்கும் வேளையில்
படகாய் வந்திடுவார்
இருள்தனிலே பகலவனாய்
இயேசுவே ஒளி தர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 நோயாலே வாடும் நேரத்தில்
மருத்துவர் ஆகிடுவார்
மயங்கி விழும் பசிதனிலே
மன்னாவைத் தந்த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ூற்றும் மாந்தரின் நடுவில் எந்தனைத்
தேற்றிட வந்திடுவார்
கால் தளரும் வேளையிலே
ஊன்று கோலாக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ேசர் என்னோடு துணையாய் ஜீவிக்க
நான் இனிக் கலங்கிடேனே
எந்தனுக்குக் காவல் அவர்
நான் உடல் அவர் உயி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2026-07-30T19:58:55Z</dcterms:created>
  <dcterms:modified xsi:type="dcterms:W3CDTF">2026-07-30T19:58:55Z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