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த்தலையில் பிறந்தவரைப்
போற்றித் துதி, மனமே - இன்னு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ருவத்தையும் படைத்தாண்ட சருவ வல்லவர் - இங்கு
தாழ்மையுள்ள தாய் மடியில் தலை சாய்க்கலானார்
2. சிங்காசனம் வீற்றிருக்கும் தேவ மைந்தனார் - இங்கு
பங்கமுற்றப் பசுத் தொட்டிலில் படுத்திருக்கிறார்
3. முன்னம் அவர் சொன்னபடி முடிப்பதற்காக - இங்கு
மோட்சம் விட்டுத் தாழ்ச்சியுள்ள முன்னணையிலே
4. ஆவிகளின் போற்றுதலால் ஆனந்தங் கொண்டோர் - இங்கு
ஆக்களுட சத்தத்துக்கள் அழுது பிறந்தார்
5. இந்தடைவாய் அன்பு வைத்த எம்பெருமானை – நாம்
எண்ணமுடன் போய்த் துதிக்க ஏகிடுவோ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2026-07-09T08:55:07Z</dcterms:created>
  <dcterms:modified xsi:type="dcterms:W3CDTF">2026-07-09T08:55:07Z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