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லரே, ஓர் வீட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ோட்ச நாட்டில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வாழ்வுண்டாக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ரசாள்வா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ற்ற அந்த வீட்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நாட வேண்டாம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ள்ளோர் இன்ப வாழ்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தாழ்ச்சிதானுண்ட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லரே ஓர் கிரீட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ோட்ச வீட்டில்,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லரே, ஓர் நேசர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 மீட்பரின் பேரன்ப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் கிரீடம் அணி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 மீட்பைப் பெற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நேசர் பின்சென்ற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் வாடா ஜீவ கிரீ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ோது சூ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லரே, ஓர் கீத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ோட்ச வீட்டில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ஜெய கீதம் ப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வீணையும் உண்ட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ோட்ச வீட்டில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ாட்டின் இன்பம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மீட்பர்க்குரிம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அவரிடம் வார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வார் அவ்வின்பத்த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ா இந்நேசர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நாளும் குன்றாத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்றாரின் நேசம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ள் செல்ல மாறின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்வன்பர் திவ்விய நே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மல் நிலை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2026-07-09T11:06:35Z</dcterms:created>
  <dcterms:modified xsi:type="dcterms:W3CDTF">2026-07-09T11:06:35Z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