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7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ி நடப்போமே; - அங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யேசு மன்னவருண்டு, ஓயா இன்பமுண்ட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ன்பினால் அழைப்பார், ஆறுதல் சொல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பதி யேசையர் - அங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ங்களுண்டு, யேசுவின் சமு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ஆறுதலே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ச்சித மோட்ச பட்டணம் போ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ி நடப்போமே; - அங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யேசு மன்னவருண்டு, ஓயா இன்பமுண்ட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ீதங்களோடு யேசுவைப் போற்றி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ச்சித மோட்ச பட்டணம் போ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ம்பீரமாய் நடப்போம்; - அங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ளர் ஒளியுள்ள பட்டன ராச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தங்கள் நாம் அறை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ச்சித மோட்ச பட்டணம் போ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ி நடப்போமே; - அங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யேசு மன்னவருண்டு, ஓயா இன்பமுண்ட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ி நடப்போமே; - அங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யேசு மன்னவருண்டு, ஓயா இன்பமுண்ட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ித்திரச் சீயோன் பெற்றிடச் செல்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யின் கூட்டமதாய், - எ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ினதிபர் யேசு நம்மகிப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் இறை மனுவேல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ச்சித மோட்ச பட்டணம் போ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2026-09-15T17:30:29Z</dcterms:created>
  <dcterms:modified xsi:type="dcterms:W3CDTF">2026-09-15T17:30:29Z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