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மகத்து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- ஒலா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ம்ப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- ஒலா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முடிவொன்ற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றிந்தவ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ரிந்தவ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கண்டவ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உருவொன்றுமில்லைய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சேரா ஒளிய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உன்ன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மகத்து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ுள் யாரும் கண்டி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உன்ன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2026-07-30T22:04:45Z</dcterms:created>
  <dcterms:modified xsi:type="dcterms:W3CDTF">2026-07-30T22:04:45Z</dcterms:modified>
  <dc:title>துதிப் பாடல்கள் : 979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